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324" r:id="rId2"/>
    <p:sldId id="443" r:id="rId3"/>
    <p:sldId id="426" r:id="rId4"/>
    <p:sldId id="444" r:id="rId5"/>
    <p:sldId id="446" r:id="rId6"/>
    <p:sldId id="294" r:id="rId7"/>
    <p:sldId id="447" r:id="rId8"/>
    <p:sldId id="274" r:id="rId9"/>
    <p:sldId id="302" r:id="rId10"/>
    <p:sldId id="272" r:id="rId11"/>
    <p:sldId id="433" r:id="rId12"/>
    <p:sldId id="434" r:id="rId13"/>
    <p:sldId id="435" r:id="rId14"/>
    <p:sldId id="432" r:id="rId15"/>
    <p:sldId id="436" r:id="rId16"/>
    <p:sldId id="437" r:id="rId17"/>
    <p:sldId id="448" r:id="rId18"/>
    <p:sldId id="449" r:id="rId19"/>
    <p:sldId id="450" r:id="rId20"/>
    <p:sldId id="326" r:id="rId21"/>
    <p:sldId id="439" r:id="rId22"/>
  </p:sldIdLst>
  <p:sldSz cx="12192000" cy="6858000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0000"/>
    <a:srgbClr val="0033CC"/>
    <a:srgbClr val="660066"/>
    <a:srgbClr val="00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70" d="100"/>
          <a:sy n="70" d="100"/>
        </p:scale>
        <p:origin x="73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ạnh Hạnh" userId="f504fa8cdec9a019" providerId="LiveId" clId="{56E71817-60B0-48C1-B6FE-B47931555356}"/>
    <pc:docChg chg="undo custSel addSld delSld modSld">
      <pc:chgData name="Hạnh Hạnh" userId="f504fa8cdec9a019" providerId="LiveId" clId="{56E71817-60B0-48C1-B6FE-B47931555356}" dt="2021-08-13T12:09:42.694" v="144" actId="207"/>
      <pc:docMkLst>
        <pc:docMk/>
      </pc:docMkLst>
      <pc:sldChg chg="modSp mod">
        <pc:chgData name="Hạnh Hạnh" userId="f504fa8cdec9a019" providerId="LiveId" clId="{56E71817-60B0-48C1-B6FE-B47931555356}" dt="2021-08-13T12:09:34.900" v="143" actId="207"/>
        <pc:sldMkLst>
          <pc:docMk/>
          <pc:sldMk cId="0" sldId="274"/>
        </pc:sldMkLst>
        <pc:spChg chg="mod">
          <ac:chgData name="Hạnh Hạnh" userId="f504fa8cdec9a019" providerId="LiveId" clId="{56E71817-60B0-48C1-B6FE-B47931555356}" dt="2021-08-13T12:09:34.900" v="143" actId="207"/>
          <ac:spMkLst>
            <pc:docMk/>
            <pc:sldMk cId="0" sldId="274"/>
            <ac:spMk id="8" creationId="{00000000-0000-0000-0000-000000000000}"/>
          </ac:spMkLst>
        </pc:spChg>
        <pc:spChg chg="mod">
          <ac:chgData name="Hạnh Hạnh" userId="f504fa8cdec9a019" providerId="LiveId" clId="{56E71817-60B0-48C1-B6FE-B47931555356}" dt="2021-08-13T12:09:34.900" v="143" actId="207"/>
          <ac:spMkLst>
            <pc:docMk/>
            <pc:sldMk cId="0" sldId="274"/>
            <ac:spMk id="12" creationId="{00000000-0000-0000-0000-000000000000}"/>
          </ac:spMkLst>
        </pc:spChg>
        <pc:spChg chg="mod">
          <ac:chgData name="Hạnh Hạnh" userId="f504fa8cdec9a019" providerId="LiveId" clId="{56E71817-60B0-48C1-B6FE-B47931555356}" dt="2021-08-13T12:09:34.900" v="143" actId="207"/>
          <ac:spMkLst>
            <pc:docMk/>
            <pc:sldMk cId="0" sldId="274"/>
            <ac:spMk id="16" creationId="{6B22648E-1061-404B-961A-3BE0F9F2F304}"/>
          </ac:spMkLst>
        </pc:spChg>
      </pc:sldChg>
      <pc:sldChg chg="del">
        <pc:chgData name="Hạnh Hạnh" userId="f504fa8cdec9a019" providerId="LiveId" clId="{56E71817-60B0-48C1-B6FE-B47931555356}" dt="2021-08-13T08:55:40.387" v="110" actId="47"/>
        <pc:sldMkLst>
          <pc:docMk/>
          <pc:sldMk cId="0" sldId="277"/>
        </pc:sldMkLst>
      </pc:sldChg>
      <pc:sldChg chg="modSp mod">
        <pc:chgData name="Hạnh Hạnh" userId="f504fa8cdec9a019" providerId="LiveId" clId="{56E71817-60B0-48C1-B6FE-B47931555356}" dt="2021-08-13T12:09:42.694" v="144" actId="207"/>
        <pc:sldMkLst>
          <pc:docMk/>
          <pc:sldMk cId="3960556635" sldId="302"/>
        </pc:sldMkLst>
        <pc:spChg chg="mod">
          <ac:chgData name="Hạnh Hạnh" userId="f504fa8cdec9a019" providerId="LiveId" clId="{56E71817-60B0-48C1-B6FE-B47931555356}" dt="2021-08-13T12:09:42.694" v="144" actId="207"/>
          <ac:spMkLst>
            <pc:docMk/>
            <pc:sldMk cId="3960556635" sldId="302"/>
            <ac:spMk id="15" creationId="{6BB9A8E0-3B64-48F3-8F89-BAD3788EB5B4}"/>
          </ac:spMkLst>
        </pc:spChg>
      </pc:sldChg>
      <pc:sldChg chg="modSp mod">
        <pc:chgData name="Hạnh Hạnh" userId="f504fa8cdec9a019" providerId="LiveId" clId="{56E71817-60B0-48C1-B6FE-B47931555356}" dt="2021-08-13T12:08:48.191" v="139" actId="1076"/>
        <pc:sldMkLst>
          <pc:docMk/>
          <pc:sldMk cId="0" sldId="324"/>
        </pc:sldMkLst>
        <pc:spChg chg="mod">
          <ac:chgData name="Hạnh Hạnh" userId="f504fa8cdec9a019" providerId="LiveId" clId="{56E71817-60B0-48C1-B6FE-B47931555356}" dt="2021-08-13T12:08:48.191" v="139" actId="1076"/>
          <ac:spMkLst>
            <pc:docMk/>
            <pc:sldMk cId="0" sldId="324"/>
            <ac:spMk id="5" creationId="{20196EB8-8937-458E-8D4C-D070347BCB0E}"/>
          </ac:spMkLst>
        </pc:spChg>
        <pc:picChg chg="mod">
          <ac:chgData name="Hạnh Hạnh" userId="f504fa8cdec9a019" providerId="LiveId" clId="{56E71817-60B0-48C1-B6FE-B47931555356}" dt="2021-08-13T12:08:45.542" v="138" actId="1076"/>
          <ac:picMkLst>
            <pc:docMk/>
            <pc:sldMk cId="0" sldId="324"/>
            <ac:picMk id="18" creationId="{F01AE004-60F6-4AE8-8E00-25F5B2118F1C}"/>
          </ac:picMkLst>
        </pc:picChg>
      </pc:sldChg>
      <pc:sldChg chg="addSp modSp mod">
        <pc:chgData name="Hạnh Hạnh" userId="f504fa8cdec9a019" providerId="LiveId" clId="{56E71817-60B0-48C1-B6FE-B47931555356}" dt="2021-08-13T08:55:09.267" v="109" actId="1076"/>
        <pc:sldMkLst>
          <pc:docMk/>
          <pc:sldMk cId="0" sldId="326"/>
        </pc:sldMkLst>
        <pc:spChg chg="mod">
          <ac:chgData name="Hạnh Hạnh" userId="f504fa8cdec9a019" providerId="LiveId" clId="{56E71817-60B0-48C1-B6FE-B47931555356}" dt="2021-08-13T08:55:06.789" v="103" actId="571"/>
          <ac:spMkLst>
            <pc:docMk/>
            <pc:sldMk cId="0" sldId="326"/>
            <ac:spMk id="12" creationId="{106D35FD-BFBC-4F1E-91CC-38D611D02C6C}"/>
          </ac:spMkLst>
        </pc:spChg>
        <pc:spChg chg="mod">
          <ac:chgData name="Hạnh Hạnh" userId="f504fa8cdec9a019" providerId="LiveId" clId="{56E71817-60B0-48C1-B6FE-B47931555356}" dt="2021-08-13T08:55:06.789" v="103" actId="571"/>
          <ac:spMkLst>
            <pc:docMk/>
            <pc:sldMk cId="0" sldId="326"/>
            <ac:spMk id="29" creationId="{FDC36E50-8BB6-495A-A969-F6109809E3E8}"/>
          </ac:spMkLst>
        </pc:spChg>
        <pc:spChg chg="add mod">
          <ac:chgData name="Hạnh Hạnh" userId="f504fa8cdec9a019" providerId="LiveId" clId="{56E71817-60B0-48C1-B6FE-B47931555356}" dt="2021-08-13T08:55:06.789" v="103" actId="571"/>
          <ac:spMkLst>
            <pc:docMk/>
            <pc:sldMk cId="0" sldId="326"/>
            <ac:spMk id="32" creationId="{838A0D1B-C664-425B-9B6F-2A37E8041DB1}"/>
          </ac:spMkLst>
        </pc:spChg>
        <pc:spChg chg="mod">
          <ac:chgData name="Hạnh Hạnh" userId="f504fa8cdec9a019" providerId="LiveId" clId="{56E71817-60B0-48C1-B6FE-B47931555356}" dt="2021-08-13T08:55:06.789" v="103" actId="571"/>
          <ac:spMkLst>
            <pc:docMk/>
            <pc:sldMk cId="0" sldId="326"/>
            <ac:spMk id="39" creationId="{3623E2C2-4E5B-4B15-859C-E0E373D83462}"/>
          </ac:spMkLst>
        </pc:spChg>
        <pc:spChg chg="mod">
          <ac:chgData name="Hạnh Hạnh" userId="f504fa8cdec9a019" providerId="LiveId" clId="{56E71817-60B0-48C1-B6FE-B47931555356}" dt="2021-08-13T08:55:09.267" v="109" actId="1076"/>
          <ac:spMkLst>
            <pc:docMk/>
            <pc:sldMk cId="0" sldId="326"/>
            <ac:spMk id="40" creationId="{D2877F84-6F16-4767-B980-1D277AFAFBB9}"/>
          </ac:spMkLst>
        </pc:spChg>
        <pc:spChg chg="mod">
          <ac:chgData name="Hạnh Hạnh" userId="f504fa8cdec9a019" providerId="LiveId" clId="{56E71817-60B0-48C1-B6FE-B47931555356}" dt="2021-08-13T08:55:08.257" v="107" actId="1076"/>
          <ac:spMkLst>
            <pc:docMk/>
            <pc:sldMk cId="0" sldId="326"/>
            <ac:spMk id="195" creationId="{3DAC544B-ED26-429D-9550-23A275F743C2}"/>
          </ac:spMkLst>
        </pc:spChg>
        <pc:spChg chg="mod">
          <ac:chgData name="Hạnh Hạnh" userId="f504fa8cdec9a019" providerId="LiveId" clId="{56E71817-60B0-48C1-B6FE-B47931555356}" dt="2021-08-13T08:55:07.995" v="106" actId="1076"/>
          <ac:spMkLst>
            <pc:docMk/>
            <pc:sldMk cId="0" sldId="326"/>
            <ac:spMk id="196" creationId="{66DF3CEE-0A54-4766-A729-E19CD26C1191}"/>
          </ac:spMkLst>
        </pc:spChg>
        <pc:grpChg chg="mod">
          <ac:chgData name="Hạnh Hạnh" userId="f504fa8cdec9a019" providerId="LiveId" clId="{56E71817-60B0-48C1-B6FE-B47931555356}" dt="2021-08-13T08:55:06.789" v="103" actId="571"/>
          <ac:grpSpMkLst>
            <pc:docMk/>
            <pc:sldMk cId="0" sldId="326"/>
            <ac:grpSpMk id="3" creationId="{FC1E1E09-DE9E-41E9-8DE6-AA3A5A23FD6E}"/>
          </ac:grpSpMkLst>
        </pc:grpChg>
        <pc:grpChg chg="mod">
          <ac:chgData name="Hạnh Hạnh" userId="f504fa8cdec9a019" providerId="LiveId" clId="{56E71817-60B0-48C1-B6FE-B47931555356}" dt="2021-08-13T08:55:08.691" v="108" actId="1076"/>
          <ac:grpSpMkLst>
            <pc:docMk/>
            <pc:sldMk cId="0" sldId="326"/>
            <ac:grpSpMk id="4" creationId="{AE87DE9A-0EF8-45C9-9D48-15EDDDF52FDB}"/>
          </ac:grpSpMkLst>
        </pc:grpChg>
      </pc:sldChg>
      <pc:sldChg chg="addSp modSp mod">
        <pc:chgData name="Hạnh Hạnh" userId="f504fa8cdec9a019" providerId="LiveId" clId="{56E71817-60B0-48C1-B6FE-B47931555356}" dt="2021-08-13T12:08:54.900" v="140" actId="20577"/>
        <pc:sldMkLst>
          <pc:docMk/>
          <pc:sldMk cId="1105443755" sldId="426"/>
        </pc:sldMkLst>
        <pc:graphicFrameChg chg="modGraphic">
          <ac:chgData name="Hạnh Hạnh" userId="f504fa8cdec9a019" providerId="LiveId" clId="{56E71817-60B0-48C1-B6FE-B47931555356}" dt="2021-08-13T12:08:54.900" v="140" actId="20577"/>
          <ac:graphicFrameMkLst>
            <pc:docMk/>
            <pc:sldMk cId="1105443755" sldId="426"/>
            <ac:graphicFrameMk id="4" creationId="{6090202C-31DF-47D6-A120-25040678EE68}"/>
          </ac:graphicFrameMkLst>
        </pc:graphicFrameChg>
        <pc:cxnChg chg="add mod">
          <ac:chgData name="Hạnh Hạnh" userId="f504fa8cdec9a019" providerId="LiveId" clId="{56E71817-60B0-48C1-B6FE-B47931555356}" dt="2021-08-13T12:08:10.954" v="127" actId="13822"/>
          <ac:cxnSpMkLst>
            <pc:docMk/>
            <pc:sldMk cId="1105443755" sldId="426"/>
            <ac:cxnSpMk id="3" creationId="{AC644C35-96D4-47A3-B32D-5ECC33090D03}"/>
          </ac:cxnSpMkLst>
        </pc:cxnChg>
      </pc:sldChg>
      <pc:sldChg chg="del">
        <pc:chgData name="Hạnh Hạnh" userId="f504fa8cdec9a019" providerId="LiveId" clId="{56E71817-60B0-48C1-B6FE-B47931555356}" dt="2021-08-13T12:09:16.729" v="142" actId="47"/>
        <pc:sldMkLst>
          <pc:docMk/>
          <pc:sldMk cId="585774043" sldId="427"/>
        </pc:sldMkLst>
      </pc:sldChg>
      <pc:sldChg chg="add">
        <pc:chgData name="Hạnh Hạnh" userId="f504fa8cdec9a019" providerId="LiveId" clId="{56E71817-60B0-48C1-B6FE-B47931555356}" dt="2021-08-13T08:55:41.550" v="111"/>
        <pc:sldMkLst>
          <pc:docMk/>
          <pc:sldMk cId="0" sldId="439"/>
        </pc:sldMkLst>
      </pc:sldChg>
      <pc:sldChg chg="add">
        <pc:chgData name="Hạnh Hạnh" userId="f504fa8cdec9a019" providerId="LiveId" clId="{56E71817-60B0-48C1-B6FE-B47931555356}" dt="2021-08-13T12:09:14.872" v="141"/>
        <pc:sldMkLst>
          <pc:docMk/>
          <pc:sldMk cId="2973326049" sldId="44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EEE61A-F3E3-4876-82BE-2235FDD851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10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="" xmlns:a16="http://schemas.microsoft.com/office/drawing/2014/main" id="{18B9A997-4469-4A77-9DFC-A3664BF458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02782A64-5E6B-4119-8D4F-79E43228629C}" type="slidenum">
              <a:rPr lang="en-US" altLang="en-US" sz="1200"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="" xmlns:a16="http://schemas.microsoft.com/office/drawing/2014/main" id="{48300EA0-FF4F-4AE5-A836-3B853DA23A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="" xmlns:a16="http://schemas.microsoft.com/office/drawing/2014/main" id="{42DA2538-2D84-4647-9CD5-55DB077E4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41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FC61-DE4F-4992-820D-64E00495F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89BA-FCB4-4D62-8CE9-FCB889212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87CB-8DBB-4F2B-A672-A1D4DB358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9537C29E-4B55-4089-B4AD-9633E10DD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129EA37F-9E1C-4A30-B51C-7E27DBA640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42476F86-B549-4F5A-8101-464F23F1B2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C15FC-E1B2-40CD-B0E9-4D07797F2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25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D97EE-D6FF-4F87-A9DD-D42FDB714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CC08-DFD7-4A78-8D7E-18D7A21C4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F449-CDB0-4425-AD67-69343893C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0B7-2877-4D70-961D-97748D96A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7B6D-BB4F-4520-B366-AF804BFC89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87B8-3621-41C4-872D-EB3B66F3A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4142-591C-4FAE-AD02-892EC9444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AE49-4FD9-4EB6-8149-DAE73417D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581E8-5F24-430F-BA50-0F3D5F67E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G:\BACK GROUND\61c13477ca42d4f33194ae4108318330_-soloveika-blue-flower-border-transparent-_880-880.jpeg">
            <a:extLst>
              <a:ext uri="{FF2B5EF4-FFF2-40B4-BE49-F238E27FC236}">
                <a16:creationId xmlns="" xmlns:a16="http://schemas.microsoft.com/office/drawing/2014/main" id="{E6138749-B2FF-4496-9A9F-D3654E050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67800" y="-191383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:\BACK GROUND\61c13477ca42d4f33194ae4108318330_-soloveika-blue-flower-border-transparent-_880-880.jpeg">
            <a:extLst>
              <a:ext uri="{FF2B5EF4-FFF2-40B4-BE49-F238E27FC236}">
                <a16:creationId xmlns="" xmlns:a16="http://schemas.microsoft.com/office/drawing/2014/main" id="{BA9F2189-F6EC-48ED-A618-8EFD511F8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665871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:\BACK GROUND\61c13477ca42d4f33194ae4108318330_-soloveika-blue-flower-border-transparent-_880-880.jpeg">
            <a:extLst>
              <a:ext uri="{FF2B5EF4-FFF2-40B4-BE49-F238E27FC236}">
                <a16:creationId xmlns="" xmlns:a16="http://schemas.microsoft.com/office/drawing/2014/main" id="{F01AE004-60F6-4AE8-8E00-25F5B2118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0" y="-191383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G:\BACK GROUND\61c13477ca42d4f33194ae4108318330_-soloveika-blue-flower-border-transparent-_880-880.jpeg">
            <a:extLst>
              <a:ext uri="{FF2B5EF4-FFF2-40B4-BE49-F238E27FC236}">
                <a16:creationId xmlns="" xmlns:a16="http://schemas.microsoft.com/office/drawing/2014/main" id="{9312D8CF-3544-4F5B-8F97-9FB2ADEB8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97841" l="6023" r="93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894672" y="3669882"/>
            <a:ext cx="3297328" cy="32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54781" y="4495071"/>
            <a:ext cx="6031819" cy="661292"/>
          </a:xfrm>
          <a:prstGeom prst="rect">
            <a:avLst/>
          </a:prstGeom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733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33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733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33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733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733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8728" y="275733"/>
            <a:ext cx="5334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/>
              <a:t>Khởi</a:t>
            </a:r>
            <a:r>
              <a:rPr lang="en-US" sz="3733" b="1" dirty="0"/>
              <a:t> </a:t>
            </a:r>
            <a:r>
              <a:rPr lang="en-US" sz="3733" b="1" dirty="0" err="1" smtClean="0"/>
              <a:t>động</a:t>
            </a:r>
            <a:r>
              <a:rPr lang="en-US" sz="3733" b="1" dirty="0" smtClean="0"/>
              <a:t> + </a:t>
            </a:r>
            <a:r>
              <a:rPr lang="en-US" sz="3733" b="1" dirty="0" err="1" smtClean="0"/>
              <a:t>Kết</a:t>
            </a:r>
            <a:r>
              <a:rPr lang="en-US" sz="3733" b="1" dirty="0" smtClean="0"/>
              <a:t> </a:t>
            </a:r>
            <a:r>
              <a:rPr lang="en-US" sz="3733" b="1" dirty="0" err="1" smtClean="0"/>
              <a:t>nối</a:t>
            </a:r>
            <a:endParaRPr lang="en-US" sz="3733" b="1" dirty="0"/>
          </a:p>
        </p:txBody>
      </p:sp>
      <p:sp>
        <p:nvSpPr>
          <p:cNvPr id="9" name="Rectangle 8"/>
          <p:cNvSpPr/>
          <p:nvPr/>
        </p:nvSpPr>
        <p:spPr>
          <a:xfrm>
            <a:off x="1586008" y="5455481"/>
            <a:ext cx="4969363" cy="661292"/>
          </a:xfrm>
          <a:prstGeom prst="rect">
            <a:avLst/>
          </a:prstGeom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33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733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733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733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733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733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4781" y="1135305"/>
            <a:ext cx="10299019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u="sng" dirty="0" smtClean="0">
                <a:solidFill>
                  <a:srgbClr val="FF0000"/>
                </a:solidFill>
              </a:rPr>
              <a:t>HS1</a:t>
            </a:r>
            <a:r>
              <a:rPr lang="en-US" sz="3733" b="1" dirty="0" smtClean="0">
                <a:solidFill>
                  <a:srgbClr val="FF0000"/>
                </a:solidFill>
              </a:rPr>
              <a:t>: </a:t>
            </a:r>
            <a:r>
              <a:rPr lang="en-US" sz="3733" b="1" dirty="0" err="1" smtClean="0">
                <a:solidFill>
                  <a:srgbClr val="FF0000"/>
                </a:solidFill>
              </a:rPr>
              <a:t>Đọc</a:t>
            </a:r>
            <a:r>
              <a:rPr lang="en-US" sz="3733" b="1" dirty="0" smtClean="0">
                <a:solidFill>
                  <a:srgbClr val="FF0000"/>
                </a:solidFill>
              </a:rPr>
              <a:t> 1 </a:t>
            </a:r>
            <a:r>
              <a:rPr lang="en-US" sz="3733" b="1" dirty="0" err="1" smtClean="0">
                <a:solidFill>
                  <a:srgbClr val="FF0000"/>
                </a:solidFill>
              </a:rPr>
              <a:t>đoạn</a:t>
            </a:r>
            <a:r>
              <a:rPr lang="en-US" sz="3733" b="1" dirty="0" smtClean="0">
                <a:solidFill>
                  <a:srgbClr val="FF0000"/>
                </a:solidFill>
              </a:rPr>
              <a:t> </a:t>
            </a:r>
            <a:r>
              <a:rPr lang="en-US" sz="3733" b="1" dirty="0" err="1" smtClean="0">
                <a:solidFill>
                  <a:srgbClr val="FF0000"/>
                </a:solidFill>
              </a:rPr>
              <a:t>yêu</a:t>
            </a:r>
            <a:r>
              <a:rPr lang="en-US" sz="3733" b="1" dirty="0" smtClean="0">
                <a:solidFill>
                  <a:srgbClr val="FF0000"/>
                </a:solidFill>
              </a:rPr>
              <a:t> </a:t>
            </a:r>
            <a:r>
              <a:rPr lang="en-US" sz="3733" b="1" dirty="0" err="1" smtClean="0">
                <a:solidFill>
                  <a:srgbClr val="FF0000"/>
                </a:solidFill>
              </a:rPr>
              <a:t>thích</a:t>
            </a:r>
            <a:r>
              <a:rPr lang="en-US" sz="3733" b="1" dirty="0" smtClean="0">
                <a:solidFill>
                  <a:srgbClr val="FF0000"/>
                </a:solidFill>
              </a:rPr>
              <a:t> </a:t>
            </a:r>
            <a:r>
              <a:rPr lang="en-US" sz="3733" b="1" dirty="0" err="1" smtClean="0">
                <a:solidFill>
                  <a:srgbClr val="FF0000"/>
                </a:solidFill>
              </a:rPr>
              <a:t>trong</a:t>
            </a:r>
            <a:r>
              <a:rPr lang="en-US" sz="3733" b="1" dirty="0" smtClean="0">
                <a:solidFill>
                  <a:srgbClr val="FF0000"/>
                </a:solidFill>
              </a:rPr>
              <a:t> </a:t>
            </a:r>
            <a:r>
              <a:rPr lang="en-US" sz="3733" b="1" dirty="0" err="1" smtClean="0">
                <a:solidFill>
                  <a:srgbClr val="FF0000"/>
                </a:solidFill>
              </a:rPr>
              <a:t>bài</a:t>
            </a:r>
            <a:r>
              <a:rPr lang="en-US" sz="3733" b="1" dirty="0" smtClean="0">
                <a:solidFill>
                  <a:srgbClr val="FF0000"/>
                </a:solidFill>
              </a:rPr>
              <a:t> </a:t>
            </a:r>
            <a:r>
              <a:rPr lang="en-US" sz="3733" b="1" dirty="0" err="1" smtClean="0">
                <a:solidFill>
                  <a:srgbClr val="FF0000"/>
                </a:solidFill>
              </a:rPr>
              <a:t>tập</a:t>
            </a:r>
            <a:r>
              <a:rPr lang="en-US" sz="3733" b="1" dirty="0" smtClean="0">
                <a:solidFill>
                  <a:srgbClr val="FF0000"/>
                </a:solidFill>
              </a:rPr>
              <a:t> </a:t>
            </a:r>
            <a:r>
              <a:rPr lang="en-US" sz="3733" b="1" dirty="0" err="1" smtClean="0">
                <a:solidFill>
                  <a:srgbClr val="FF0000"/>
                </a:solidFill>
              </a:rPr>
              <a:t>đọc</a:t>
            </a:r>
            <a:r>
              <a:rPr lang="en-US" sz="3733" b="1" dirty="0" smtClean="0">
                <a:solidFill>
                  <a:srgbClr val="FF0000"/>
                </a:solidFill>
              </a:rPr>
              <a:t>: </a:t>
            </a:r>
            <a:r>
              <a:rPr lang="en-US" sz="3733" b="1" dirty="0" err="1" smtClean="0">
                <a:solidFill>
                  <a:srgbClr val="FF0000"/>
                </a:solidFill>
              </a:rPr>
              <a:t>Dế</a:t>
            </a:r>
            <a:r>
              <a:rPr lang="en-US" sz="3733" b="1" dirty="0" smtClean="0">
                <a:solidFill>
                  <a:srgbClr val="FF0000"/>
                </a:solidFill>
              </a:rPr>
              <a:t> </a:t>
            </a:r>
            <a:r>
              <a:rPr lang="en-US" sz="3733" b="1" dirty="0" err="1" smtClean="0">
                <a:solidFill>
                  <a:srgbClr val="FF0000"/>
                </a:solidFill>
              </a:rPr>
              <a:t>mèn</a:t>
            </a:r>
            <a:r>
              <a:rPr lang="en-US" sz="3733" b="1" dirty="0" smtClean="0">
                <a:solidFill>
                  <a:srgbClr val="FF0000"/>
                </a:solidFill>
              </a:rPr>
              <a:t> </a:t>
            </a:r>
            <a:r>
              <a:rPr lang="en-US" sz="3733" b="1" dirty="0" err="1" smtClean="0">
                <a:solidFill>
                  <a:srgbClr val="FF0000"/>
                </a:solidFill>
              </a:rPr>
              <a:t>bênh</a:t>
            </a:r>
            <a:r>
              <a:rPr lang="en-US" sz="3733" b="1" dirty="0" smtClean="0">
                <a:solidFill>
                  <a:srgbClr val="FF0000"/>
                </a:solidFill>
              </a:rPr>
              <a:t> </a:t>
            </a:r>
            <a:r>
              <a:rPr lang="en-US" sz="3733" b="1" dirty="0" err="1" smtClean="0">
                <a:solidFill>
                  <a:srgbClr val="FF0000"/>
                </a:solidFill>
              </a:rPr>
              <a:t>vực</a:t>
            </a:r>
            <a:r>
              <a:rPr lang="en-US" sz="3733" b="1" dirty="0" smtClean="0">
                <a:solidFill>
                  <a:srgbClr val="FF0000"/>
                </a:solidFill>
              </a:rPr>
              <a:t> </a:t>
            </a:r>
            <a:r>
              <a:rPr lang="en-US" sz="3733" b="1" dirty="0" err="1" smtClean="0">
                <a:solidFill>
                  <a:srgbClr val="FF0000"/>
                </a:solidFill>
              </a:rPr>
              <a:t>kẻ</a:t>
            </a:r>
            <a:r>
              <a:rPr lang="en-US" sz="3733" b="1" dirty="0" smtClean="0">
                <a:solidFill>
                  <a:srgbClr val="FF0000"/>
                </a:solidFill>
              </a:rPr>
              <a:t> </a:t>
            </a:r>
            <a:r>
              <a:rPr lang="en-US" sz="3733" b="1" dirty="0" err="1" smtClean="0">
                <a:solidFill>
                  <a:srgbClr val="FF0000"/>
                </a:solidFill>
              </a:rPr>
              <a:t>yếu</a:t>
            </a:r>
            <a:r>
              <a:rPr lang="en-US" sz="3733" b="1" dirty="0" smtClean="0">
                <a:solidFill>
                  <a:srgbClr val="FF0000"/>
                </a:solidFill>
              </a:rPr>
              <a:t>+ </a:t>
            </a:r>
            <a:r>
              <a:rPr lang="en-US" sz="3733" b="1" dirty="0" err="1" smtClean="0">
                <a:solidFill>
                  <a:srgbClr val="FF0000"/>
                </a:solidFill>
              </a:rPr>
              <a:t>Nêu</a:t>
            </a:r>
            <a:r>
              <a:rPr lang="en-US" sz="3733" b="1" dirty="0" smtClean="0">
                <a:solidFill>
                  <a:srgbClr val="FF0000"/>
                </a:solidFill>
              </a:rPr>
              <a:t> </a:t>
            </a:r>
            <a:r>
              <a:rPr lang="en-US" sz="3733" b="1" dirty="0" err="1" smtClean="0">
                <a:solidFill>
                  <a:srgbClr val="FF0000"/>
                </a:solidFill>
              </a:rPr>
              <a:t>nội</a:t>
            </a:r>
            <a:r>
              <a:rPr lang="en-US" sz="3733" b="1" dirty="0" smtClean="0">
                <a:solidFill>
                  <a:srgbClr val="FF0000"/>
                </a:solidFill>
              </a:rPr>
              <a:t> dung </a:t>
            </a:r>
            <a:r>
              <a:rPr lang="en-US" sz="3733" b="1" dirty="0" err="1" smtClean="0">
                <a:solidFill>
                  <a:srgbClr val="FF0000"/>
                </a:solidFill>
              </a:rPr>
              <a:t>của</a:t>
            </a:r>
            <a:r>
              <a:rPr lang="en-US" sz="3733" b="1" dirty="0" smtClean="0">
                <a:solidFill>
                  <a:srgbClr val="FF0000"/>
                </a:solidFill>
              </a:rPr>
              <a:t> </a:t>
            </a:r>
            <a:r>
              <a:rPr lang="en-US" sz="3733" b="1" dirty="0" err="1" smtClean="0">
                <a:solidFill>
                  <a:srgbClr val="FF0000"/>
                </a:solidFill>
              </a:rPr>
              <a:t>bài</a:t>
            </a:r>
            <a:r>
              <a:rPr lang="en-US" sz="3733" b="1" dirty="0" smtClean="0">
                <a:solidFill>
                  <a:srgbClr val="FF0000"/>
                </a:solidFill>
              </a:rPr>
              <a:t>.</a:t>
            </a:r>
            <a:endParaRPr lang="en-US" sz="3733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4781" y="2951304"/>
            <a:ext cx="105156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u="sng" dirty="0" smtClean="0">
                <a:solidFill>
                  <a:srgbClr val="0070C0"/>
                </a:solidFill>
              </a:rPr>
              <a:t>HS2</a:t>
            </a:r>
            <a:r>
              <a:rPr lang="en-US" sz="3733" b="1" dirty="0" smtClean="0">
                <a:solidFill>
                  <a:srgbClr val="0070C0"/>
                </a:solidFill>
              </a:rPr>
              <a:t>: </a:t>
            </a:r>
            <a:r>
              <a:rPr lang="en-US" sz="3733" b="1" dirty="0" err="1" smtClean="0">
                <a:solidFill>
                  <a:srgbClr val="0070C0"/>
                </a:solidFill>
              </a:rPr>
              <a:t>Đọc</a:t>
            </a:r>
            <a:r>
              <a:rPr lang="en-US" sz="3733" b="1" dirty="0" smtClean="0">
                <a:solidFill>
                  <a:srgbClr val="0070C0"/>
                </a:solidFill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</a:rPr>
              <a:t>đoạn</a:t>
            </a:r>
            <a:r>
              <a:rPr lang="en-US" sz="3733" b="1" dirty="0" smtClean="0">
                <a:solidFill>
                  <a:srgbClr val="0070C0"/>
                </a:solidFill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</a:rPr>
              <a:t>văn</a:t>
            </a:r>
            <a:r>
              <a:rPr lang="en-US" sz="3733" b="1" dirty="0" smtClean="0">
                <a:solidFill>
                  <a:srgbClr val="0070C0"/>
                </a:solidFill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</a:rPr>
              <a:t>thể</a:t>
            </a:r>
            <a:r>
              <a:rPr lang="en-US" sz="3733" b="1" dirty="0" smtClean="0">
                <a:solidFill>
                  <a:srgbClr val="0070C0"/>
                </a:solidFill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</a:rPr>
              <a:t>hiện</a:t>
            </a:r>
            <a:r>
              <a:rPr lang="en-US" sz="3733" b="1" dirty="0" smtClean="0">
                <a:solidFill>
                  <a:srgbClr val="0070C0"/>
                </a:solidFill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</a:rPr>
              <a:t>sự</a:t>
            </a:r>
            <a:r>
              <a:rPr lang="en-US" sz="3733" b="1" dirty="0" smtClean="0">
                <a:solidFill>
                  <a:srgbClr val="0070C0"/>
                </a:solidFill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</a:rPr>
              <a:t>nghĩa</a:t>
            </a:r>
            <a:r>
              <a:rPr lang="en-US" sz="3733" b="1" dirty="0" smtClean="0">
                <a:solidFill>
                  <a:srgbClr val="0070C0"/>
                </a:solidFill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</a:rPr>
              <a:t>hiệp</a:t>
            </a:r>
            <a:r>
              <a:rPr lang="en-US" sz="3733" b="1" dirty="0" smtClean="0">
                <a:solidFill>
                  <a:srgbClr val="0070C0"/>
                </a:solidFill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</a:rPr>
              <a:t>của</a:t>
            </a:r>
            <a:r>
              <a:rPr lang="en-US" sz="3733" b="1" dirty="0" smtClean="0">
                <a:solidFill>
                  <a:srgbClr val="0070C0"/>
                </a:solidFill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</a:rPr>
              <a:t>Dế</a:t>
            </a:r>
            <a:r>
              <a:rPr lang="en-US" sz="3733" b="1" dirty="0">
                <a:solidFill>
                  <a:srgbClr val="0070C0"/>
                </a:solidFill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</a:rPr>
              <a:t>Mèn</a:t>
            </a:r>
            <a:r>
              <a:rPr lang="en-US" sz="3733" b="1" dirty="0" smtClean="0">
                <a:solidFill>
                  <a:srgbClr val="0070C0"/>
                </a:solidFill>
              </a:rPr>
              <a:t> + </a:t>
            </a:r>
            <a:r>
              <a:rPr lang="en-US" sz="3733" b="1" dirty="0" err="1" smtClean="0">
                <a:solidFill>
                  <a:srgbClr val="0070C0"/>
                </a:solidFill>
              </a:rPr>
              <a:t>Nêu</a:t>
            </a:r>
            <a:r>
              <a:rPr lang="en-US" sz="3733" b="1" dirty="0" smtClean="0">
                <a:solidFill>
                  <a:srgbClr val="0070C0"/>
                </a:solidFill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</a:rPr>
              <a:t>giọng</a:t>
            </a:r>
            <a:r>
              <a:rPr lang="en-US" sz="3733" b="1" dirty="0" smtClean="0">
                <a:solidFill>
                  <a:srgbClr val="0070C0"/>
                </a:solidFill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</a:rPr>
              <a:t>đọc</a:t>
            </a:r>
            <a:r>
              <a:rPr lang="en-US" sz="3733" b="1" dirty="0" smtClean="0">
                <a:solidFill>
                  <a:srgbClr val="0070C0"/>
                </a:solidFill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</a:rPr>
              <a:t>của</a:t>
            </a:r>
            <a:r>
              <a:rPr lang="en-US" sz="3733" b="1" dirty="0" smtClean="0">
                <a:solidFill>
                  <a:srgbClr val="0070C0"/>
                </a:solidFill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</a:rPr>
              <a:t>đoạn</a:t>
            </a:r>
            <a:r>
              <a:rPr lang="en-US" sz="3733" b="1" dirty="0" smtClean="0">
                <a:solidFill>
                  <a:srgbClr val="0070C0"/>
                </a:solidFill>
              </a:rPr>
              <a:t> </a:t>
            </a:r>
            <a:r>
              <a:rPr lang="en-US" sz="3733" b="1" dirty="0" err="1" smtClean="0">
                <a:solidFill>
                  <a:srgbClr val="0070C0"/>
                </a:solidFill>
              </a:rPr>
              <a:t>đó</a:t>
            </a:r>
            <a:r>
              <a:rPr lang="en-US" sz="3733" b="1" dirty="0" smtClean="0">
                <a:solidFill>
                  <a:srgbClr val="0070C0"/>
                </a:solidFill>
              </a:rPr>
              <a:t>.</a:t>
            </a:r>
            <a:endParaRPr lang="en-US" sz="3733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3" name="WordArt 3" descr="Copy (3) of 0the Rose (8)">
            <a:extLst>
              <a:ext uri="{FF2B5EF4-FFF2-40B4-BE49-F238E27FC236}">
                <a16:creationId xmlns="" xmlns:a16="http://schemas.microsoft.com/office/drawing/2014/main" id="{95F86407-8A10-493A-8D40-718E48B8A7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2720" y="2590800"/>
            <a:ext cx="9652000" cy="2362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455691" name="Line 11">
            <a:extLst>
              <a:ext uri="{FF2B5EF4-FFF2-40B4-BE49-F238E27FC236}">
                <a16:creationId xmlns="" xmlns:a16="http://schemas.microsoft.com/office/drawing/2014/main" id="{0D959C73-645F-40F9-94BC-C24EF071E9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94400" y="0"/>
            <a:ext cx="5080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92" name="Line 12">
            <a:extLst>
              <a:ext uri="{FF2B5EF4-FFF2-40B4-BE49-F238E27FC236}">
                <a16:creationId xmlns="" xmlns:a16="http://schemas.microsoft.com/office/drawing/2014/main" id="{76B29CEC-4121-4EB5-8768-D1F31B9110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01484"/>
            <a:ext cx="12192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80" name="Picture 38" descr="one_christmas_bell_ringing_md_clr[1]">
            <a:extLst>
              <a:ext uri="{FF2B5EF4-FFF2-40B4-BE49-F238E27FC236}">
                <a16:creationId xmlns="" xmlns:a16="http://schemas.microsoft.com/office/drawing/2014/main" id="{CD17DF1D-67C4-4E63-9007-50A1A1267C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304800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38" descr="one_christmas_bell_ringing_md_clr[1]">
            <a:extLst>
              <a:ext uri="{FF2B5EF4-FFF2-40B4-BE49-F238E27FC236}">
                <a16:creationId xmlns="" xmlns:a16="http://schemas.microsoft.com/office/drawing/2014/main" id="{5B1D11CE-B401-4144-8760-E5A6E51C5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81000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7" descr="smalborg[1]">
            <a:extLst>
              <a:ext uri="{FF2B5EF4-FFF2-40B4-BE49-F238E27FC236}">
                <a16:creationId xmlns="" xmlns:a16="http://schemas.microsoft.com/office/drawing/2014/main" id="{BECC45CB-C6B4-4F44-877C-236E9CE6D6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1219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8" descr="smalborg[1]">
            <a:extLst>
              <a:ext uri="{FF2B5EF4-FFF2-40B4-BE49-F238E27FC236}">
                <a16:creationId xmlns="" xmlns:a16="http://schemas.microsoft.com/office/drawing/2014/main" id="{09D27F0F-CCAC-4317-9BE6-864213B304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9" y="-2117"/>
            <a:ext cx="12204700" cy="3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0" descr="Picture2">
            <a:extLst>
              <a:ext uri="{FF2B5EF4-FFF2-40B4-BE49-F238E27FC236}">
                <a16:creationId xmlns="" xmlns:a16="http://schemas.microsoft.com/office/drawing/2014/main" id="{89C37DCD-B6A3-4088-A365-81A9A1CAEE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1" y="-57151"/>
            <a:ext cx="3860800" cy="193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/>
    <p:sndAc>
      <p:stSnd>
        <p:snd r:embed="rId3" name="REC_000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455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55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55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="" xmlns:a16="http://schemas.microsoft.com/office/drawing/2014/main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1143000"/>
            <a:ext cx="9391650" cy="1371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="" xmlns:a16="http://schemas.microsoft.com/office/drawing/2014/main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="" xmlns:a16="http://schemas.microsoft.com/office/drawing/2014/main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="" xmlns:a16="http://schemas.microsoft.com/office/drawing/2014/main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3567243"/>
            <a:ext cx="7266517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="" xmlns:a16="http://schemas.microsoft.com/office/drawing/2014/main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="" xmlns:a16="http://schemas.microsoft.com/office/drawing/2014/main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5" y="2715684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="" xmlns:a16="http://schemas.microsoft.com/office/drawing/2014/main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="" xmlns:a16="http://schemas.microsoft.com/office/drawing/2014/main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="" xmlns:a16="http://schemas.microsoft.com/office/drawing/2014/main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="" xmlns:a16="http://schemas.microsoft.com/office/drawing/2014/main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7" y="2637024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="" xmlns:a16="http://schemas.microsoft.com/office/drawing/2014/main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="" xmlns:a16="http://schemas.microsoft.com/office/drawing/2014/main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="" xmlns:a16="http://schemas.microsoft.com/office/drawing/2014/main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="" xmlns:a16="http://schemas.microsoft.com/office/drawing/2014/main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552" y="4580467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="" xmlns:a16="http://schemas.microsoft.com/office/drawing/2014/main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="" xmlns:a16="http://schemas.microsoft.com/office/drawing/2014/main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="" xmlns:a16="http://schemas.microsoft.com/office/drawing/2014/main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="" xmlns:a16="http://schemas.microsoft.com/office/drawing/2014/main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="" xmlns:a16="http://schemas.microsoft.com/office/drawing/2014/main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4" y="152399"/>
            <a:ext cx="796501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="" xmlns:a16="http://schemas.microsoft.com/office/drawing/2014/main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="" xmlns:a16="http://schemas.microsoft.com/office/drawing/2014/main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="" xmlns:a16="http://schemas.microsoft.com/office/drawing/2014/main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="" xmlns:a16="http://schemas.microsoft.com/office/drawing/2014/main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="" xmlns:a16="http://schemas.microsoft.com/office/drawing/2014/main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="" xmlns:a16="http://schemas.microsoft.com/office/drawing/2014/main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="" xmlns:a16="http://schemas.microsoft.com/office/drawing/2014/main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="" xmlns:a16="http://schemas.microsoft.com/office/drawing/2014/main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="" xmlns:a16="http://schemas.microsoft.com/office/drawing/2014/main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="" xmlns:a16="http://schemas.microsoft.com/office/drawing/2014/main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="" xmlns:a16="http://schemas.microsoft.com/office/drawing/2014/main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="" xmlns:a16="http://schemas.microsoft.com/office/drawing/2014/main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9718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="" xmlns:a16="http://schemas.microsoft.com/office/drawing/2014/main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="" xmlns:a16="http://schemas.microsoft.com/office/drawing/2014/main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="" xmlns:a16="http://schemas.microsoft.com/office/drawing/2014/main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652000" y="4343400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="" xmlns:a16="http://schemas.microsoft.com/office/drawing/2014/main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="" xmlns:a16="http://schemas.microsoft.com/office/drawing/2014/main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0FE36DB7-B953-4400-BD90-054D9BFEFE1D}"/>
              </a:ext>
            </a:extLst>
          </p:cNvPr>
          <p:cNvSpPr txBox="1"/>
          <p:nvPr/>
        </p:nvSpPr>
        <p:spPr>
          <a:xfrm>
            <a:off x="2117558" y="1104461"/>
            <a:ext cx="9716240" cy="1451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15000"/>
              </a:lnSpc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2" name="AutoShape 51">
            <a:extLst>
              <a:ext uri="{FF2B5EF4-FFF2-40B4-BE49-F238E27FC236}">
                <a16:creationId xmlns="" xmlns:a16="http://schemas.microsoft.com/office/drawing/2014/main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6" y="2634480"/>
            <a:ext cx="7266517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572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="" xmlns:a16="http://schemas.microsoft.com/office/drawing/2014/main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367" y="1143000"/>
            <a:ext cx="9624483" cy="1371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="" xmlns:a16="http://schemas.microsoft.com/office/drawing/2014/main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="" xmlns:a16="http://schemas.microsoft.com/office/drawing/2014/main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="" xmlns:a16="http://schemas.microsoft.com/office/drawing/2014/main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3567243"/>
            <a:ext cx="7266517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="" xmlns:a16="http://schemas.microsoft.com/office/drawing/2014/main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="" xmlns:a16="http://schemas.microsoft.com/office/drawing/2014/main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5" y="2715684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="" xmlns:a16="http://schemas.microsoft.com/office/drawing/2014/main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="" xmlns:a16="http://schemas.microsoft.com/office/drawing/2014/main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="" xmlns:a16="http://schemas.microsoft.com/office/drawing/2014/main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="" xmlns:a16="http://schemas.microsoft.com/office/drawing/2014/main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7" y="2637024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nhăn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="" xmlns:a16="http://schemas.microsoft.com/office/drawing/2014/main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="" xmlns:a16="http://schemas.microsoft.com/office/drawing/2014/main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="" xmlns:a16="http://schemas.microsoft.com/office/drawing/2014/main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="" xmlns:a16="http://schemas.microsoft.com/office/drawing/2014/main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146" y="4565638"/>
            <a:ext cx="7163690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…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="" xmlns:a16="http://schemas.microsoft.com/office/drawing/2014/main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="" xmlns:a16="http://schemas.microsoft.com/office/drawing/2014/main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="" xmlns:a16="http://schemas.microsoft.com/office/drawing/2014/main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="" xmlns:a16="http://schemas.microsoft.com/office/drawing/2014/main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="" xmlns:a16="http://schemas.microsoft.com/office/drawing/2014/main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4" y="152399"/>
            <a:ext cx="796501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="" xmlns:a16="http://schemas.microsoft.com/office/drawing/2014/main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</a:t>
            </a: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="" xmlns:a16="http://schemas.microsoft.com/office/drawing/2014/main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="" xmlns:a16="http://schemas.microsoft.com/office/drawing/2014/main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="" xmlns:a16="http://schemas.microsoft.com/office/drawing/2014/main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="" xmlns:a16="http://schemas.microsoft.com/office/drawing/2014/main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="" xmlns:a16="http://schemas.microsoft.com/office/drawing/2014/main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="" xmlns:a16="http://schemas.microsoft.com/office/drawing/2014/main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="" xmlns:a16="http://schemas.microsoft.com/office/drawing/2014/main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="" xmlns:a16="http://schemas.microsoft.com/office/drawing/2014/main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="" xmlns:a16="http://schemas.microsoft.com/office/drawing/2014/main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="" xmlns:a16="http://schemas.microsoft.com/office/drawing/2014/main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="" xmlns:a16="http://schemas.microsoft.com/office/drawing/2014/main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9718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="" xmlns:a16="http://schemas.microsoft.com/office/drawing/2014/main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="" xmlns:a16="http://schemas.microsoft.com/office/drawing/2014/main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="" xmlns:a16="http://schemas.microsoft.com/office/drawing/2014/main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884835" y="4038109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="" xmlns:a16="http://schemas.microsoft.com/office/drawing/2014/main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="" xmlns:a16="http://schemas.microsoft.com/office/drawing/2014/main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0FE36DB7-B953-4400-BD90-054D9BFEFE1D}"/>
              </a:ext>
            </a:extLst>
          </p:cNvPr>
          <p:cNvSpPr txBox="1"/>
          <p:nvPr/>
        </p:nvSpPr>
        <p:spPr>
          <a:xfrm>
            <a:off x="1890190" y="1119825"/>
            <a:ext cx="9817092" cy="1451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utoShape 51">
            <a:extLst>
              <a:ext uri="{FF2B5EF4-FFF2-40B4-BE49-F238E27FC236}">
                <a16:creationId xmlns="" xmlns:a16="http://schemas.microsoft.com/office/drawing/2014/main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145" y="4571988"/>
            <a:ext cx="7163689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422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="" xmlns:a16="http://schemas.microsoft.com/office/drawing/2014/main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966" y="697427"/>
            <a:ext cx="10037233" cy="180128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="" xmlns:a16="http://schemas.microsoft.com/office/drawing/2014/main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="" xmlns:a16="http://schemas.microsoft.com/office/drawing/2014/main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="" xmlns:a16="http://schemas.microsoft.com/office/drawing/2014/main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467" y="3608704"/>
            <a:ext cx="8395700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="" xmlns:a16="http://schemas.microsoft.com/office/drawing/2014/main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="" xmlns:a16="http://schemas.microsoft.com/office/drawing/2014/main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5" y="2715684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="" xmlns:a16="http://schemas.microsoft.com/office/drawing/2014/main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="" xmlns:a16="http://schemas.microsoft.com/office/drawing/2014/main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="" xmlns:a16="http://schemas.microsoft.com/office/drawing/2014/main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="" xmlns:a16="http://schemas.microsoft.com/office/drawing/2014/main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7" y="2637024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ẹ không thích vui chơi.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="" xmlns:a16="http://schemas.microsoft.com/office/drawing/2014/main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="" xmlns:a16="http://schemas.microsoft.com/office/drawing/2014/main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="" xmlns:a16="http://schemas.microsoft.com/office/drawing/2014/main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="" xmlns:a16="http://schemas.microsoft.com/office/drawing/2014/main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145" y="4565638"/>
            <a:ext cx="8395699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 bị ốm, không thể tươi cười, làm việc được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="" xmlns:a16="http://schemas.microsoft.com/office/drawing/2014/main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="" xmlns:a16="http://schemas.microsoft.com/office/drawing/2014/main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="" xmlns:a16="http://schemas.microsoft.com/office/drawing/2014/main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="" xmlns:a16="http://schemas.microsoft.com/office/drawing/2014/main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="" xmlns:a16="http://schemas.microsoft.com/office/drawing/2014/main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5" y="152399"/>
            <a:ext cx="7653866" cy="4021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="" xmlns:a16="http://schemas.microsoft.com/office/drawing/2014/main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="" xmlns:a16="http://schemas.microsoft.com/office/drawing/2014/main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="" xmlns:a16="http://schemas.microsoft.com/office/drawing/2014/main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="" xmlns:a16="http://schemas.microsoft.com/office/drawing/2014/main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="" xmlns:a16="http://schemas.microsoft.com/office/drawing/2014/main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="" xmlns:a16="http://schemas.microsoft.com/office/drawing/2014/main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="" xmlns:a16="http://schemas.microsoft.com/office/drawing/2014/main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="" xmlns:a16="http://schemas.microsoft.com/office/drawing/2014/main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="" xmlns:a16="http://schemas.microsoft.com/office/drawing/2014/main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="" xmlns:a16="http://schemas.microsoft.com/office/drawing/2014/main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="" xmlns:a16="http://schemas.microsoft.com/office/drawing/2014/main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="" xmlns:a16="http://schemas.microsoft.com/office/drawing/2014/main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9718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="" xmlns:a16="http://schemas.microsoft.com/office/drawing/2014/main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="" xmlns:a16="http://schemas.microsoft.com/office/drawing/2014/main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="" xmlns:a16="http://schemas.microsoft.com/office/drawing/2014/main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887841" y="5398477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="" xmlns:a16="http://schemas.microsoft.com/office/drawing/2014/main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="" xmlns:a16="http://schemas.microsoft.com/office/drawing/2014/main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0FE36DB7-B953-4400-BD90-054D9BFEFE1D}"/>
              </a:ext>
            </a:extLst>
          </p:cNvPr>
          <p:cNvSpPr txBox="1"/>
          <p:nvPr/>
        </p:nvSpPr>
        <p:spPr>
          <a:xfrm>
            <a:off x="2101854" y="781443"/>
            <a:ext cx="98170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âu thơ sau muốn nói điều gì?</a:t>
            </a:r>
          </a:p>
          <a:p>
            <a:pPr algn="ctr"/>
            <a:r>
              <a:rPr lang="vi-VN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vi-VN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 hôm mẹ thích vui chơi</a:t>
            </a:r>
            <a:endParaRPr lang="vi-VN" sz="32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 nay mẹ chẳng nói cười được đâu.</a:t>
            </a:r>
            <a:r>
              <a:rPr lang="vi-VN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52" name="AutoShape 51">
            <a:extLst>
              <a:ext uri="{FF2B5EF4-FFF2-40B4-BE49-F238E27FC236}">
                <a16:creationId xmlns="" xmlns:a16="http://schemas.microsoft.com/office/drawing/2014/main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134" y="4577253"/>
            <a:ext cx="8395699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bị ốm, không thể tươi cười, làm việc được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484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="" xmlns:a16="http://schemas.microsoft.com/office/drawing/2014/main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1143000"/>
            <a:ext cx="9391650" cy="1371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="" xmlns:a16="http://schemas.microsoft.com/office/drawing/2014/main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="" xmlns:a16="http://schemas.microsoft.com/office/drawing/2014/main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="" xmlns:a16="http://schemas.microsoft.com/office/drawing/2014/main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3567243"/>
            <a:ext cx="7266517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="" xmlns:a16="http://schemas.microsoft.com/office/drawing/2014/main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="" xmlns:a16="http://schemas.microsoft.com/office/drawing/2014/main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5" y="2715684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="" xmlns:a16="http://schemas.microsoft.com/office/drawing/2014/main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="" xmlns:a16="http://schemas.microsoft.com/office/drawing/2014/main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="" xmlns:a16="http://schemas.microsoft.com/office/drawing/2014/main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="" xmlns:a16="http://schemas.microsoft.com/office/drawing/2014/main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7" y="2637024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game  </a:t>
            </a: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="" xmlns:a16="http://schemas.microsoft.com/office/drawing/2014/main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="" xmlns:a16="http://schemas.microsoft.com/office/drawing/2014/main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="" xmlns:a16="http://schemas.microsoft.com/office/drawing/2014/main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="" xmlns:a16="http://schemas.microsoft.com/office/drawing/2014/main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552" y="4580467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="" xmlns:a16="http://schemas.microsoft.com/office/drawing/2014/main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="" xmlns:a16="http://schemas.microsoft.com/office/drawing/2014/main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="" xmlns:a16="http://schemas.microsoft.com/office/drawing/2014/main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="" xmlns:a16="http://schemas.microsoft.com/office/drawing/2014/main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="" xmlns:a16="http://schemas.microsoft.com/office/drawing/2014/main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4" y="152399"/>
            <a:ext cx="796501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="" xmlns:a16="http://schemas.microsoft.com/office/drawing/2014/main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="" xmlns:a16="http://schemas.microsoft.com/office/drawing/2014/main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="" xmlns:a16="http://schemas.microsoft.com/office/drawing/2014/main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="" xmlns:a16="http://schemas.microsoft.com/office/drawing/2014/main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="" xmlns:a16="http://schemas.microsoft.com/office/drawing/2014/main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="" xmlns:a16="http://schemas.microsoft.com/office/drawing/2014/main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="" xmlns:a16="http://schemas.microsoft.com/office/drawing/2014/main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="" xmlns:a16="http://schemas.microsoft.com/office/drawing/2014/main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="" xmlns:a16="http://schemas.microsoft.com/office/drawing/2014/main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="" xmlns:a16="http://schemas.microsoft.com/office/drawing/2014/main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="" xmlns:a16="http://schemas.microsoft.com/office/drawing/2014/main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="" xmlns:a16="http://schemas.microsoft.com/office/drawing/2014/main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9718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="" xmlns:a16="http://schemas.microsoft.com/office/drawing/2014/main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="" xmlns:a16="http://schemas.microsoft.com/office/drawing/2014/main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="" xmlns:a16="http://schemas.microsoft.com/office/drawing/2014/main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652000" y="4343400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="" xmlns:a16="http://schemas.microsoft.com/office/drawing/2014/main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="" xmlns:a16="http://schemas.microsoft.com/office/drawing/2014/main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0FE36DB7-B953-4400-BD90-054D9BFEFE1D}"/>
              </a:ext>
            </a:extLst>
          </p:cNvPr>
          <p:cNvSpPr txBox="1"/>
          <p:nvPr/>
        </p:nvSpPr>
        <p:spPr>
          <a:xfrm>
            <a:off x="2195022" y="1331314"/>
            <a:ext cx="9716240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2" name="AutoShape 51">
            <a:extLst>
              <a:ext uri="{FF2B5EF4-FFF2-40B4-BE49-F238E27FC236}">
                <a16:creationId xmlns="" xmlns:a16="http://schemas.microsoft.com/office/drawing/2014/main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9013" y="3552880"/>
            <a:ext cx="7266517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620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="" xmlns:a16="http://schemas.microsoft.com/office/drawing/2014/main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745" y="1322998"/>
            <a:ext cx="10037233" cy="8928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="" xmlns:a16="http://schemas.microsoft.com/office/drawing/2014/main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="" xmlns:a16="http://schemas.microsoft.com/office/drawing/2014/main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="" xmlns:a16="http://schemas.microsoft.com/office/drawing/2014/main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466" y="3608704"/>
            <a:ext cx="9298511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="" xmlns:a16="http://schemas.microsoft.com/office/drawing/2014/main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="" xmlns:a16="http://schemas.microsoft.com/office/drawing/2014/main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40" y="2715585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="" xmlns:a16="http://schemas.microsoft.com/office/drawing/2014/main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="" xmlns:a16="http://schemas.microsoft.com/office/drawing/2014/main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="" xmlns:a16="http://schemas.microsoft.com/office/drawing/2014/main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="" xmlns:a16="http://schemas.microsoft.com/office/drawing/2014/main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488" y="2713568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="" xmlns:a16="http://schemas.microsoft.com/office/drawing/2014/main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="" xmlns:a16="http://schemas.microsoft.com/office/drawing/2014/main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="" xmlns:a16="http://schemas.microsoft.com/office/drawing/2014/main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="" xmlns:a16="http://schemas.microsoft.com/office/drawing/2014/main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3047" y="4580466"/>
            <a:ext cx="8395699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="" xmlns:a16="http://schemas.microsoft.com/office/drawing/2014/main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="" xmlns:a16="http://schemas.microsoft.com/office/drawing/2014/main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="" xmlns:a16="http://schemas.microsoft.com/office/drawing/2014/main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="" xmlns:a16="http://schemas.microsoft.com/office/drawing/2014/main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="" xmlns:a16="http://schemas.microsoft.com/office/drawing/2014/main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4" y="152399"/>
            <a:ext cx="7780865" cy="6277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="" xmlns:a16="http://schemas.microsoft.com/office/drawing/2014/main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="" xmlns:a16="http://schemas.microsoft.com/office/drawing/2014/main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="" xmlns:a16="http://schemas.microsoft.com/office/drawing/2014/main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="" xmlns:a16="http://schemas.microsoft.com/office/drawing/2014/main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="" xmlns:a16="http://schemas.microsoft.com/office/drawing/2014/main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="" xmlns:a16="http://schemas.microsoft.com/office/drawing/2014/main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95164" y="23503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="" xmlns:a16="http://schemas.microsoft.com/office/drawing/2014/main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91306" y="2350302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="" xmlns:a16="http://schemas.microsoft.com/office/drawing/2014/main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95164" y="2286693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="" xmlns:a16="http://schemas.microsoft.com/office/drawing/2014/main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00784" y="2462104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="" xmlns:a16="http://schemas.microsoft.com/office/drawing/2014/main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43591" y="2302803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="" xmlns:a16="http://schemas.microsoft.com/office/drawing/2014/main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75555" y="2381390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="" xmlns:a16="http://schemas.microsoft.com/office/drawing/2014/main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flipV="1">
            <a:off x="10363200" y="2880811"/>
            <a:ext cx="889000" cy="91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="" xmlns:a16="http://schemas.microsoft.com/office/drawing/2014/main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91306" y="2336213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="" xmlns:a16="http://schemas.microsoft.com/office/drawing/2014/main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75555" y="2336214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="" xmlns:a16="http://schemas.microsoft.com/office/drawing/2014/main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96045" y="2351004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887841" y="5398477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="" xmlns:a16="http://schemas.microsoft.com/office/drawing/2014/main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="" xmlns:a16="http://schemas.microsoft.com/office/drawing/2014/main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0FE36DB7-B953-4400-BD90-054D9BFEFE1D}"/>
              </a:ext>
            </a:extLst>
          </p:cNvPr>
          <p:cNvSpPr txBox="1"/>
          <p:nvPr/>
        </p:nvSpPr>
        <p:spPr>
          <a:xfrm>
            <a:off x="1916084" y="1424456"/>
            <a:ext cx="9817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utoShape 51">
            <a:extLst>
              <a:ext uri="{FF2B5EF4-FFF2-40B4-BE49-F238E27FC236}">
                <a16:creationId xmlns="" xmlns:a16="http://schemas.microsoft.com/office/drawing/2014/main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509" y="3602967"/>
            <a:ext cx="9298510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476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2FF0985-E7F0-4CCA-B50F-4BACC4AA1086}"/>
              </a:ext>
            </a:extLst>
          </p:cNvPr>
          <p:cNvSpPr txBox="1"/>
          <p:nvPr/>
        </p:nvSpPr>
        <p:spPr>
          <a:xfrm>
            <a:off x="1066800" y="1184658"/>
            <a:ext cx="10058400" cy="248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Hình Chữ nhật 3"/>
          <p:cNvSpPr>
            <a:spLocks noChangeArrowheads="1"/>
          </p:cNvSpPr>
          <p:nvPr/>
        </p:nvSpPr>
        <p:spPr bwMode="auto">
          <a:xfrm>
            <a:off x="2362200" y="762000"/>
            <a:ext cx="41627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 err="1" smtClean="0">
                <a:solidFill>
                  <a:srgbClr val="FF0000"/>
                </a:solidFill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nội</a:t>
            </a:r>
            <a:r>
              <a:rPr lang="en-US" sz="3600" b="1" dirty="0" smtClean="0">
                <a:solidFill>
                  <a:srgbClr val="FF0000"/>
                </a:solidFill>
              </a:rPr>
              <a:t> dung </a:t>
            </a:r>
            <a:r>
              <a:rPr lang="en-US" sz="3600" b="1" dirty="0" err="1" smtClean="0">
                <a:solidFill>
                  <a:srgbClr val="FF0000"/>
                </a:solidFill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Hình Chữ nhật 3"/>
          <p:cNvSpPr>
            <a:spLocks noChangeArrowheads="1"/>
          </p:cNvSpPr>
          <p:nvPr/>
        </p:nvSpPr>
        <p:spPr bwMode="auto">
          <a:xfrm>
            <a:off x="2133600" y="3704945"/>
            <a:ext cx="510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 err="1" smtClean="0">
                <a:solidFill>
                  <a:srgbClr val="FF0000"/>
                </a:solidFill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giọng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toàn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bài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2FF0985-E7F0-4CCA-B50F-4BACC4AA1086}"/>
              </a:ext>
            </a:extLst>
          </p:cNvPr>
          <p:cNvSpPr txBox="1"/>
          <p:nvPr/>
        </p:nvSpPr>
        <p:spPr>
          <a:xfrm>
            <a:off x="1752600" y="4105571"/>
            <a:ext cx="64440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14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/>
            </a:extLst>
          </p:cNvPr>
          <p:cNvSpPr/>
          <p:nvPr/>
        </p:nvSpPr>
        <p:spPr>
          <a:xfrm>
            <a:off x="2408828" y="1093246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/>
            </a:extLst>
          </p:cNvPr>
          <p:cNvSpPr/>
          <p:nvPr/>
        </p:nvSpPr>
        <p:spPr>
          <a:xfrm>
            <a:off x="2439535" y="3810000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040072" y="225714"/>
            <a:ext cx="72685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3: </a:t>
            </a:r>
            <a:r>
              <a:rPr 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diễn</a:t>
            </a:r>
            <a:r>
              <a:rPr lang="en-US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cảm</a:t>
            </a:r>
            <a:endParaRPr lang="en-US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9128" y="939308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Sáng nay trời đổ mưa rào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Nắng trong trái chín </a:t>
            </a:r>
            <a:r>
              <a:rPr lang="vi-VN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ngọt ngào bay hương</a:t>
            </a:r>
            <a:br>
              <a:rPr lang="vi-VN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 đời đi gió đi sương</a:t>
            </a:r>
            <a: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Bây giờ mẹ lại lần giường tập đi.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 vui, con có quản gì</a:t>
            </a:r>
            <a:b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Ngâm thơ, kể chuyện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rồi thì múa ca</a:t>
            </a:r>
            <a:b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Rồi con diễn kịch giữa nhà</a:t>
            </a:r>
            <a:b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 mình con sắm cả ba vai chèo.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452045" y="2057400"/>
            <a:ext cx="4694831" cy="3894707"/>
            <a:chOff x="2452045" y="2057400"/>
            <a:chExt cx="4694831" cy="389470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25B0F559-2A1E-4180-918A-DA834A9CFA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67400" y="2057400"/>
              <a:ext cx="1248772" cy="1637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2452045" y="3124200"/>
              <a:ext cx="4694831" cy="2827907"/>
              <a:chOff x="2452045" y="3124200"/>
              <a:chExt cx="4694831" cy="2827907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25B0F559-2A1E-4180-918A-DA834A9CFA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52045" y="4800600"/>
                <a:ext cx="1248772" cy="1637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25B0F559-2A1E-4180-918A-DA834A9CFA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56913" y="3124200"/>
                <a:ext cx="1559259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="" xmlns:a16="http://schemas.microsoft.com/office/drawing/2014/main" id="{25B0F559-2A1E-4180-918A-DA834A9CFA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537876" y="4800600"/>
                <a:ext cx="1248772" cy="1637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="" xmlns:a16="http://schemas.microsoft.com/office/drawing/2014/main" id="{25B0F559-2A1E-4180-918A-DA834A9CFA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94829" y="5380282"/>
                <a:ext cx="1248772" cy="1637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25B0F559-2A1E-4180-918A-DA834A9CFA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98104" y="5935733"/>
                <a:ext cx="1248772" cy="1637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4270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6090202C-31DF-47D6-A120-25040678E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830236"/>
              </p:ext>
            </p:extLst>
          </p:nvPr>
        </p:nvGraphicFramePr>
        <p:xfrm>
          <a:off x="266700" y="102870"/>
          <a:ext cx="11658600" cy="665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56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029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48400">
                <a:tc>
                  <a:txBody>
                    <a:bodyPr/>
                    <a:lstStyle/>
                    <a:p>
                      <a:pPr algn="ctr" fontAlgn="base"/>
                      <a:endParaRPr lang="en-US" sz="2400" b="1" i="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en-US" sz="2400" b="1" i="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en-US" sz="2400" b="1" i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i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ốm</a:t>
                      </a:r>
                      <a:endParaRPr lang="en-US" sz="2400" b="1" i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Mọi hôm mẹ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Hôm nay mẹ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chẳng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 trầu khô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 Kiều gấp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lại.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……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Cánh màn khép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lỏng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Ruộng vườn vắng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mưa từ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Lặn trong đời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en-US" sz="2400" b="1" i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Khắp 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 đau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buốt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ơi! Cô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bác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 cho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trứng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 anh 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sĩ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……</a:t>
                      </a:r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 nay trời đổ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 trái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1" i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 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đời đi gió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Bây 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giờ mẹ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en-US" sz="2400" b="1" i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vui, con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Ngâm 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thơ, kể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diễn kịch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 mình con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sắm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Vì con mẹ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khổ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Quanh đôi mắt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mong mẹ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khỏe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ăn ngon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miệng.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……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ra đọc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 đất 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="1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</a:t>
                      </a:r>
                      <a:r>
                        <a:rPr lang="en-US" sz="2400" b="1" i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Trần</a:t>
                      </a:r>
                      <a:r>
                        <a:rPr lang="en-US" sz="2400" b="1" i="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Đăng</a:t>
                      </a:r>
                      <a:r>
                        <a:rPr lang="en-US" sz="2400" b="1" i="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endParaRPr lang="en-US" sz="2400" b="1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AC644C35-96D4-47A3-B32D-5ECC33090D03}"/>
              </a:ext>
            </a:extLst>
          </p:cNvPr>
          <p:cNvCxnSpPr/>
          <p:nvPr/>
        </p:nvCxnSpPr>
        <p:spPr>
          <a:xfrm>
            <a:off x="6019800" y="506730"/>
            <a:ext cx="0" cy="6248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/>
            </a:extLst>
          </p:cNvPr>
          <p:cNvSpPr/>
          <p:nvPr/>
        </p:nvSpPr>
        <p:spPr>
          <a:xfrm>
            <a:off x="998561" y="1235776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/>
            </a:extLst>
          </p:cNvPr>
          <p:cNvSpPr/>
          <p:nvPr/>
        </p:nvSpPr>
        <p:spPr>
          <a:xfrm>
            <a:off x="994013" y="3132488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/>
            </a:extLst>
          </p:cNvPr>
          <p:cNvSpPr/>
          <p:nvPr/>
        </p:nvSpPr>
        <p:spPr>
          <a:xfrm>
            <a:off x="6705600" y="192831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/>
            </a:extLst>
          </p:cNvPr>
          <p:cNvSpPr/>
          <p:nvPr/>
        </p:nvSpPr>
        <p:spPr>
          <a:xfrm>
            <a:off x="6934200" y="1981200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/>
            </a:extLst>
          </p:cNvPr>
          <p:cNvSpPr/>
          <p:nvPr/>
        </p:nvSpPr>
        <p:spPr>
          <a:xfrm>
            <a:off x="7138917" y="5619353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/>
            </a:extLst>
          </p:cNvPr>
          <p:cNvSpPr/>
          <p:nvPr/>
        </p:nvSpPr>
        <p:spPr>
          <a:xfrm>
            <a:off x="903029" y="4876800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/>
            </a:extLst>
          </p:cNvPr>
          <p:cNvSpPr/>
          <p:nvPr/>
        </p:nvSpPr>
        <p:spPr>
          <a:xfrm>
            <a:off x="6972869" y="3830984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228600" y="165648"/>
            <a:ext cx="51759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4: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thuộc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lòng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thơ</a:t>
            </a:r>
            <a:endParaRPr lang="en-US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7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6090202C-31DF-47D6-A120-25040678E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056254"/>
              </p:ext>
            </p:extLst>
          </p:nvPr>
        </p:nvGraphicFramePr>
        <p:xfrm>
          <a:off x="266700" y="102870"/>
          <a:ext cx="11658600" cy="665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56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029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48400">
                <a:tc>
                  <a:txBody>
                    <a:bodyPr/>
                    <a:lstStyle/>
                    <a:p>
                      <a:pPr algn="ctr" fontAlgn="base"/>
                      <a:endParaRPr lang="en-US" sz="2400" b="1" i="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en-US" sz="2400" b="1" i="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en-US" sz="2400" b="1" i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i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ốm</a:t>
                      </a:r>
                      <a:endParaRPr lang="en-US" sz="2400" b="1" i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Mọi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Hôm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Cánh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Ruộng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Lặn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endParaRPr lang="en-US" sz="2400" b="1" i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Khắp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Bây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endParaRPr lang="en-US" sz="2400" b="1" i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Ngâm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1" i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Vì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Quanh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1" i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vi-VN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  <a:p>
                      <a:pPr algn="ctr" fontAlgn="base"/>
                      <a:r>
                        <a:rPr lang="en-US" sz="2400" b="1" i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Trần</a:t>
                      </a:r>
                      <a:r>
                        <a:rPr lang="en-US" sz="2400" b="1" i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Đăng</a:t>
                      </a:r>
                      <a:r>
                        <a:rPr lang="en-US" sz="2400" b="1" i="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endParaRPr lang="en-US" sz="2400" b="1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AC644C35-96D4-47A3-B32D-5ECC33090D03}"/>
              </a:ext>
            </a:extLst>
          </p:cNvPr>
          <p:cNvCxnSpPr/>
          <p:nvPr/>
        </p:nvCxnSpPr>
        <p:spPr>
          <a:xfrm>
            <a:off x="6019800" y="506730"/>
            <a:ext cx="0" cy="6248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/>
            </a:extLst>
          </p:cNvPr>
          <p:cNvSpPr/>
          <p:nvPr/>
        </p:nvSpPr>
        <p:spPr>
          <a:xfrm>
            <a:off x="1280614" y="1219200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/>
            </a:extLst>
          </p:cNvPr>
          <p:cNvSpPr/>
          <p:nvPr/>
        </p:nvSpPr>
        <p:spPr>
          <a:xfrm>
            <a:off x="1222613" y="3048000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/>
            </a:extLst>
          </p:cNvPr>
          <p:cNvSpPr/>
          <p:nvPr/>
        </p:nvSpPr>
        <p:spPr>
          <a:xfrm>
            <a:off x="6705600" y="192831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/>
            </a:extLst>
          </p:cNvPr>
          <p:cNvSpPr/>
          <p:nvPr/>
        </p:nvSpPr>
        <p:spPr>
          <a:xfrm>
            <a:off x="6934200" y="1981200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/>
            </a:extLst>
          </p:cNvPr>
          <p:cNvSpPr/>
          <p:nvPr/>
        </p:nvSpPr>
        <p:spPr>
          <a:xfrm>
            <a:off x="7138917" y="5619353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/>
            </a:extLst>
          </p:cNvPr>
          <p:cNvSpPr/>
          <p:nvPr/>
        </p:nvSpPr>
        <p:spPr>
          <a:xfrm>
            <a:off x="1222613" y="5029200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/>
            </a:extLst>
          </p:cNvPr>
          <p:cNvSpPr/>
          <p:nvPr/>
        </p:nvSpPr>
        <p:spPr>
          <a:xfrm>
            <a:off x="6972869" y="3830984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228600" y="165648"/>
            <a:ext cx="51759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4: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thuộc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lòng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thơ</a:t>
            </a:r>
            <a:endParaRPr lang="en-US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940299"/>
            <a:ext cx="1104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√. </a:t>
            </a:r>
            <a:r>
              <a:rPr lang="en-US" sz="3200" b="1" dirty="0" err="1" smtClean="0">
                <a:solidFill>
                  <a:srgbClr val="00B050"/>
                </a:solidFill>
              </a:rPr>
              <a:t>Đọc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đúng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các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tiếng</a:t>
            </a:r>
            <a:r>
              <a:rPr lang="en-US" sz="3200" b="1" dirty="0" smtClean="0">
                <a:solidFill>
                  <a:srgbClr val="00B050"/>
                </a:solidFill>
              </a:rPr>
              <a:t> , </a:t>
            </a:r>
            <a:r>
              <a:rPr lang="en-US" sz="3200" b="1" dirty="0" err="1" smtClean="0">
                <a:solidFill>
                  <a:srgbClr val="00B050"/>
                </a:solidFill>
              </a:rPr>
              <a:t>từ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khó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hoặc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dễ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lẫn</a:t>
            </a:r>
            <a:r>
              <a:rPr lang="en-US" sz="3200" b="1" dirty="0" smtClean="0">
                <a:solidFill>
                  <a:srgbClr val="00B050"/>
                </a:solidFill>
              </a:rPr>
              <a:t> do </a:t>
            </a:r>
            <a:r>
              <a:rPr lang="en-US" sz="3200" b="1" dirty="0" err="1" smtClean="0">
                <a:solidFill>
                  <a:srgbClr val="00B050"/>
                </a:solidFill>
              </a:rPr>
              <a:t>ảnh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hưởng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phương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ngữ</a:t>
            </a:r>
            <a:r>
              <a:rPr lang="en-US" sz="3200" b="1" dirty="0" smtClean="0">
                <a:solidFill>
                  <a:srgbClr val="00B050"/>
                </a:solidFill>
              </a:rPr>
              <a:t>.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8949" y="2083834"/>
            <a:ext cx="10535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√. </a:t>
            </a:r>
            <a:r>
              <a:rPr lang="en-US" sz="3200" b="1" dirty="0" err="1" smtClean="0">
                <a:solidFill>
                  <a:schemeClr val="accent2"/>
                </a:solidFill>
              </a:rPr>
              <a:t>Đọc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trôi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chảy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toàn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bài</a:t>
            </a:r>
            <a:r>
              <a:rPr lang="en-US" sz="3200" b="1" dirty="0" smtClean="0">
                <a:solidFill>
                  <a:schemeClr val="accent2"/>
                </a:solidFill>
              </a:rPr>
              <a:t>, </a:t>
            </a:r>
            <a:r>
              <a:rPr lang="en-US" sz="3200" b="1" dirty="0" err="1" smtClean="0">
                <a:solidFill>
                  <a:schemeClr val="accent2"/>
                </a:solidFill>
              </a:rPr>
              <a:t>ngắt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nghỉ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đúng</a:t>
            </a:r>
            <a:r>
              <a:rPr lang="en-US" sz="3200" b="1" dirty="0" smtClean="0">
                <a:solidFill>
                  <a:schemeClr val="accent2"/>
                </a:solidFill>
              </a:rPr>
              <a:t>, </a:t>
            </a:r>
            <a:r>
              <a:rPr lang="en-US" sz="3200" b="1" dirty="0" err="1" smtClean="0">
                <a:solidFill>
                  <a:schemeClr val="accent2"/>
                </a:solidFill>
              </a:rPr>
              <a:t>đọc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diễn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cảm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và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nhấn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vào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từ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ngữ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gợi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tả</a:t>
            </a:r>
            <a:r>
              <a:rPr lang="en-US" sz="3200" b="1" dirty="0" smtClean="0">
                <a:solidFill>
                  <a:schemeClr val="accent2"/>
                </a:solidFill>
              </a:rPr>
              <a:t>.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4830" y="3298374"/>
            <a:ext cx="9223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√.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Hiểu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từ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khó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nội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dung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tập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đọc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4496" y="4020471"/>
            <a:ext cx="10916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60093"/>
                </a:solidFill>
              </a:rPr>
              <a:t>√. </a:t>
            </a:r>
            <a:r>
              <a:rPr lang="en-US" sz="3200" b="1" dirty="0" err="1" smtClean="0">
                <a:solidFill>
                  <a:srgbClr val="D60093"/>
                </a:solidFill>
              </a:rPr>
              <a:t>Giáo</a:t>
            </a:r>
            <a:r>
              <a:rPr lang="en-US" sz="3200" b="1" dirty="0" smtClean="0">
                <a:solidFill>
                  <a:srgbClr val="D60093"/>
                </a:solidFill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</a:rPr>
              <a:t>dục</a:t>
            </a:r>
            <a:r>
              <a:rPr lang="en-US" sz="3200" b="1" dirty="0" smtClean="0">
                <a:solidFill>
                  <a:srgbClr val="D60093"/>
                </a:solidFill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</a:rPr>
              <a:t>học</a:t>
            </a:r>
            <a:r>
              <a:rPr lang="en-US" sz="3200" b="1" dirty="0" smtClean="0">
                <a:solidFill>
                  <a:srgbClr val="D60093"/>
                </a:solidFill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</a:rPr>
              <a:t>sinh</a:t>
            </a:r>
            <a:r>
              <a:rPr lang="en-US" sz="3200" b="1" dirty="0" smtClean="0">
                <a:solidFill>
                  <a:srgbClr val="D60093"/>
                </a:solidFill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</a:rPr>
              <a:t>biết</a:t>
            </a:r>
            <a:r>
              <a:rPr lang="en-US" sz="3200" b="1" dirty="0" smtClean="0">
                <a:solidFill>
                  <a:srgbClr val="D60093"/>
                </a:solidFill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</a:rPr>
              <a:t>kính</a:t>
            </a:r>
            <a:r>
              <a:rPr lang="en-US" sz="3200" b="1" dirty="0" smtClean="0">
                <a:solidFill>
                  <a:srgbClr val="D60093"/>
                </a:solidFill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</a:rPr>
              <a:t>trọng</a:t>
            </a:r>
            <a:r>
              <a:rPr lang="en-US" sz="3200" b="1" dirty="0" smtClean="0">
                <a:solidFill>
                  <a:srgbClr val="D60093"/>
                </a:solidFill>
              </a:rPr>
              <a:t>, </a:t>
            </a:r>
            <a:r>
              <a:rPr lang="en-US" sz="3200" b="1" dirty="0" err="1" smtClean="0">
                <a:solidFill>
                  <a:srgbClr val="D60093"/>
                </a:solidFill>
              </a:rPr>
              <a:t>yêu</a:t>
            </a:r>
            <a:r>
              <a:rPr lang="en-US" sz="3200" b="1" dirty="0" smtClean="0">
                <a:solidFill>
                  <a:srgbClr val="D60093"/>
                </a:solidFill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</a:rPr>
              <a:t>thương</a:t>
            </a:r>
            <a:r>
              <a:rPr lang="en-US" sz="3200" b="1" dirty="0" smtClean="0">
                <a:solidFill>
                  <a:srgbClr val="D60093"/>
                </a:solidFill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</a:rPr>
              <a:t>với</a:t>
            </a:r>
            <a:r>
              <a:rPr lang="en-US" sz="3200" b="1" dirty="0" smtClean="0">
                <a:solidFill>
                  <a:srgbClr val="D60093"/>
                </a:solidFill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</a:rPr>
              <a:t>những</a:t>
            </a:r>
            <a:r>
              <a:rPr lang="en-US" sz="3200" b="1" dirty="0" smtClean="0">
                <a:solidFill>
                  <a:srgbClr val="D60093"/>
                </a:solidFill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</a:rPr>
              <a:t>người</a:t>
            </a:r>
            <a:r>
              <a:rPr lang="en-US" sz="3200" b="1" dirty="0" smtClean="0">
                <a:solidFill>
                  <a:srgbClr val="D60093"/>
                </a:solidFill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</a:rPr>
              <a:t>sinh</a:t>
            </a:r>
            <a:r>
              <a:rPr lang="en-US" sz="3200" b="1" dirty="0" smtClean="0">
                <a:solidFill>
                  <a:srgbClr val="D60093"/>
                </a:solidFill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</a:rPr>
              <a:t>thành</a:t>
            </a:r>
            <a:r>
              <a:rPr lang="en-US" sz="3200" b="1" dirty="0" smtClean="0">
                <a:solidFill>
                  <a:srgbClr val="D60093"/>
                </a:solidFill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</a:rPr>
              <a:t>ra</a:t>
            </a:r>
            <a:r>
              <a:rPr lang="en-US" sz="3200" b="1" dirty="0" smtClean="0">
                <a:solidFill>
                  <a:srgbClr val="D60093"/>
                </a:solidFill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</a:rPr>
              <a:t>mình</a:t>
            </a:r>
            <a:r>
              <a:rPr lang="en-US" sz="3200" b="1" dirty="0" smtClean="0">
                <a:solidFill>
                  <a:srgbClr val="D60093"/>
                </a:solidFill>
              </a:rPr>
              <a:t>.</a:t>
            </a:r>
            <a:endParaRPr lang="en-US" sz="3200" b="1" dirty="0">
              <a:solidFill>
                <a:srgbClr val="D60093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590800" y="354511"/>
            <a:ext cx="609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sz="32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YÊU CẦU CẦN ĐẠT</a:t>
            </a:r>
            <a:endParaRPr lang="en-US" sz="3200" b="1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9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>
            <a:extLst>
              <a:ext uri="{FF2B5EF4-FFF2-40B4-BE49-F238E27FC236}">
                <a16:creationId xmlns="" xmlns:a16="http://schemas.microsoft.com/office/drawing/2014/main" id="{883D04A6-3015-473E-951D-ACFB47459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321" y="530632"/>
            <a:ext cx="6657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 defTabSz="155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defTabSz="155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155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155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155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155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155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155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155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lvl="1" algn="ctr">
              <a:lnSpc>
                <a:spcPct val="90000"/>
              </a:lnSpc>
              <a:spcAft>
                <a:spcPct val="15000"/>
              </a:spcAft>
            </a:pPr>
            <a:r>
              <a:rPr lang="en-US" alt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TRẢI NGHIỆM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CC79A85B-E00C-4D57-8F61-26668FF659DC}"/>
              </a:ext>
            </a:extLst>
          </p:cNvPr>
          <p:cNvGrpSpPr>
            <a:grpSpLocks/>
          </p:cNvGrpSpPr>
          <p:nvPr/>
        </p:nvGrpSpPr>
        <p:grpSpPr bwMode="auto">
          <a:xfrm>
            <a:off x="983004" y="794068"/>
            <a:ext cx="1089025" cy="5873750"/>
            <a:chOff x="1374772" y="1213680"/>
            <a:chExt cx="274322" cy="5187394"/>
          </a:xfrm>
        </p:grpSpPr>
        <p:sp>
          <p:nvSpPr>
            <p:cNvPr id="7" name="Pentagon 6">
              <a:extLst>
                <a:ext uri="{FF2B5EF4-FFF2-40B4-BE49-F238E27FC236}">
                  <a16:creationId xmlns="" xmlns:a16="http://schemas.microsoft.com/office/drawing/2014/main" id="{787579F5-40F5-424F-8719-00E6C15782A6}"/>
                </a:ext>
              </a:extLst>
            </p:cNvPr>
            <p:cNvSpPr/>
            <p:nvPr/>
          </p:nvSpPr>
          <p:spPr>
            <a:xfrm rot="5400000">
              <a:off x="1103767" y="5857517"/>
              <a:ext cx="814561" cy="272552"/>
            </a:xfrm>
            <a:prstGeom prst="homePlate">
              <a:avLst>
                <a:gd name="adj" fmla="val 281623"/>
              </a:avLst>
            </a:prstGeom>
            <a:gradFill flip="none" rotWithShape="1">
              <a:gsLst>
                <a:gs pos="100000">
                  <a:srgbClr val="B88954"/>
                </a:gs>
                <a:gs pos="0">
                  <a:srgbClr val="E1C9AF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470BF08D-25FC-4B97-AB02-8D3C32BF03ED}"/>
                </a:ext>
              </a:extLst>
            </p:cNvPr>
            <p:cNvSpPr/>
            <p:nvPr/>
          </p:nvSpPr>
          <p:spPr>
            <a:xfrm>
              <a:off x="1374772" y="2007211"/>
              <a:ext cx="273437" cy="3776984"/>
            </a:xfrm>
            <a:custGeom>
              <a:avLst/>
              <a:gdLst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0 w 272825"/>
                <a:gd name="connsiteY4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1 w 272825"/>
                <a:gd name="connsiteY4" fmla="*/ 3609974 h 3776662"/>
                <a:gd name="connsiteX5" fmla="*/ 0 w 272825"/>
                <a:gd name="connsiteY5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57151 w 272825"/>
                <a:gd name="connsiteY3" fmla="*/ 3776661 h 3776662"/>
                <a:gd name="connsiteX4" fmla="*/ 0 w 272825"/>
                <a:gd name="connsiteY4" fmla="*/ 3776662 h 3776662"/>
                <a:gd name="connsiteX5" fmla="*/ 1 w 272825"/>
                <a:gd name="connsiteY5" fmla="*/ 3609974 h 3776662"/>
                <a:gd name="connsiteX6" fmla="*/ 0 w 272825"/>
                <a:gd name="connsiteY6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57151 w 272825"/>
                <a:gd name="connsiteY4" fmla="*/ 3776661 h 3776662"/>
                <a:gd name="connsiteX5" fmla="*/ 0 w 272825"/>
                <a:gd name="connsiteY5" fmla="*/ 3776662 h 3776662"/>
                <a:gd name="connsiteX6" fmla="*/ 1 w 272825"/>
                <a:gd name="connsiteY6" fmla="*/ 3609974 h 3776662"/>
                <a:gd name="connsiteX7" fmla="*/ 0 w 272825"/>
                <a:gd name="connsiteY7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107157 w 272825"/>
                <a:gd name="connsiteY4" fmla="*/ 3774280 h 3776662"/>
                <a:gd name="connsiteX5" fmla="*/ 57151 w 272825"/>
                <a:gd name="connsiteY5" fmla="*/ 3776661 h 3776662"/>
                <a:gd name="connsiteX6" fmla="*/ 0 w 272825"/>
                <a:gd name="connsiteY6" fmla="*/ 3776662 h 3776662"/>
                <a:gd name="connsiteX7" fmla="*/ 1 w 272825"/>
                <a:gd name="connsiteY7" fmla="*/ 3609974 h 3776662"/>
                <a:gd name="connsiteX8" fmla="*/ 0 w 272825"/>
                <a:gd name="connsiteY8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21457 w 272825"/>
                <a:gd name="connsiteY3" fmla="*/ 3774280 h 3776662"/>
                <a:gd name="connsiteX4" fmla="*/ 166689 w 272825"/>
                <a:gd name="connsiteY4" fmla="*/ 3776661 h 3776662"/>
                <a:gd name="connsiteX5" fmla="*/ 107157 w 272825"/>
                <a:gd name="connsiteY5" fmla="*/ 3774280 h 3776662"/>
                <a:gd name="connsiteX6" fmla="*/ 57151 w 272825"/>
                <a:gd name="connsiteY6" fmla="*/ 3776661 h 3776662"/>
                <a:gd name="connsiteX7" fmla="*/ 0 w 272825"/>
                <a:gd name="connsiteY7" fmla="*/ 3776662 h 3776662"/>
                <a:gd name="connsiteX8" fmla="*/ 1 w 272825"/>
                <a:gd name="connsiteY8" fmla="*/ 3609974 h 3776662"/>
                <a:gd name="connsiteX9" fmla="*/ 0 w 272825"/>
                <a:gd name="connsiteY9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52414 w 272825"/>
                <a:gd name="connsiteY3" fmla="*/ 3776661 h 3776662"/>
                <a:gd name="connsiteX4" fmla="*/ 221457 w 272825"/>
                <a:gd name="connsiteY4" fmla="*/ 3774280 h 3776662"/>
                <a:gd name="connsiteX5" fmla="*/ 166689 w 272825"/>
                <a:gd name="connsiteY5" fmla="*/ 3776661 h 3776662"/>
                <a:gd name="connsiteX6" fmla="*/ 107157 w 272825"/>
                <a:gd name="connsiteY6" fmla="*/ 3774280 h 3776662"/>
                <a:gd name="connsiteX7" fmla="*/ 57151 w 272825"/>
                <a:gd name="connsiteY7" fmla="*/ 3776661 h 3776662"/>
                <a:gd name="connsiteX8" fmla="*/ 0 w 272825"/>
                <a:gd name="connsiteY8" fmla="*/ 3776662 h 3776662"/>
                <a:gd name="connsiteX9" fmla="*/ 1 w 272825"/>
                <a:gd name="connsiteY9" fmla="*/ 3609974 h 3776662"/>
                <a:gd name="connsiteX10" fmla="*/ 0 w 272825"/>
                <a:gd name="connsiteY10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72825 w 273845"/>
                <a:gd name="connsiteY3" fmla="*/ 3776662 h 3776662"/>
                <a:gd name="connsiteX4" fmla="*/ 252414 w 273845"/>
                <a:gd name="connsiteY4" fmla="*/ 3776661 h 3776662"/>
                <a:gd name="connsiteX5" fmla="*/ 221457 w 273845"/>
                <a:gd name="connsiteY5" fmla="*/ 3774280 h 3776662"/>
                <a:gd name="connsiteX6" fmla="*/ 166689 w 273845"/>
                <a:gd name="connsiteY6" fmla="*/ 3776661 h 3776662"/>
                <a:gd name="connsiteX7" fmla="*/ 107157 w 273845"/>
                <a:gd name="connsiteY7" fmla="*/ 3774280 h 3776662"/>
                <a:gd name="connsiteX8" fmla="*/ 57151 w 273845"/>
                <a:gd name="connsiteY8" fmla="*/ 3776661 h 3776662"/>
                <a:gd name="connsiteX9" fmla="*/ 0 w 273845"/>
                <a:gd name="connsiteY9" fmla="*/ 3776662 h 3776662"/>
                <a:gd name="connsiteX10" fmla="*/ 1 w 273845"/>
                <a:gd name="connsiteY10" fmla="*/ 3609974 h 3776662"/>
                <a:gd name="connsiteX11" fmla="*/ 0 w 273845"/>
                <a:gd name="connsiteY11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52414 w 273845"/>
                <a:gd name="connsiteY3" fmla="*/ 3776661 h 3776662"/>
                <a:gd name="connsiteX4" fmla="*/ 221457 w 273845"/>
                <a:gd name="connsiteY4" fmla="*/ 3774280 h 3776662"/>
                <a:gd name="connsiteX5" fmla="*/ 166689 w 273845"/>
                <a:gd name="connsiteY5" fmla="*/ 3776661 h 3776662"/>
                <a:gd name="connsiteX6" fmla="*/ 107157 w 273845"/>
                <a:gd name="connsiteY6" fmla="*/ 3774280 h 3776662"/>
                <a:gd name="connsiteX7" fmla="*/ 57151 w 273845"/>
                <a:gd name="connsiteY7" fmla="*/ 3776661 h 3776662"/>
                <a:gd name="connsiteX8" fmla="*/ 0 w 273845"/>
                <a:gd name="connsiteY8" fmla="*/ 3776662 h 3776662"/>
                <a:gd name="connsiteX9" fmla="*/ 1 w 273845"/>
                <a:gd name="connsiteY9" fmla="*/ 3609974 h 3776662"/>
                <a:gd name="connsiteX10" fmla="*/ 0 w 273845"/>
                <a:gd name="connsiteY10" fmla="*/ 0 h 3776662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7157 w 273845"/>
                <a:gd name="connsiteY6" fmla="*/ 3774280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0032 w 273845"/>
                <a:gd name="connsiteY3" fmla="*/ 3695699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845" h="3776859">
                  <a:moveTo>
                    <a:pt x="0" y="0"/>
                  </a:moveTo>
                  <a:lnTo>
                    <a:pt x="272825" y="0"/>
                  </a:lnTo>
                  <a:lnTo>
                    <a:pt x="273845" y="3581399"/>
                  </a:lnTo>
                  <a:cubicBezTo>
                    <a:pt x="269876" y="3659980"/>
                    <a:pt x="258763" y="3688555"/>
                    <a:pt x="245270" y="3702843"/>
                  </a:cubicBezTo>
                  <a:cubicBezTo>
                    <a:pt x="228204" y="3675061"/>
                    <a:pt x="236936" y="3619101"/>
                    <a:pt x="223839" y="3631404"/>
                  </a:cubicBezTo>
                  <a:cubicBezTo>
                    <a:pt x="210742" y="3643707"/>
                    <a:pt x="186533" y="3771105"/>
                    <a:pt x="166689" y="3776661"/>
                  </a:cubicBezTo>
                  <a:cubicBezTo>
                    <a:pt x="146845" y="3782217"/>
                    <a:pt x="123032" y="3669109"/>
                    <a:pt x="104776" y="3664743"/>
                  </a:cubicBezTo>
                  <a:cubicBezTo>
                    <a:pt x="86520" y="3660377"/>
                    <a:pt x="74614" y="3759595"/>
                    <a:pt x="57151" y="3750467"/>
                  </a:cubicBezTo>
                  <a:cubicBezTo>
                    <a:pt x="28576" y="3725068"/>
                    <a:pt x="9527" y="3661568"/>
                    <a:pt x="1" y="3609974"/>
                  </a:cubicBezTo>
                  <a:cubicBezTo>
                    <a:pt x="1" y="2406649"/>
                    <a:pt x="0" y="120332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rgbClr val="C87B14"/>
                </a:gs>
                <a:gs pos="82000">
                  <a:srgbClr val="FF9F0B">
                    <a:lumMod val="90000"/>
                  </a:srgbClr>
                </a:gs>
                <a:gs pos="34000">
                  <a:srgbClr val="FEA30A">
                    <a:lumMod val="90000"/>
                  </a:srgbClr>
                </a:gs>
                <a:gs pos="0">
                  <a:srgbClr val="B87B00">
                    <a:lumMod val="90000"/>
                    <a:lumOff val="10000"/>
                  </a:srgbClr>
                </a:gs>
                <a:gs pos="33000">
                  <a:srgbClr val="BD7C04">
                    <a:lumMod val="100000"/>
                  </a:srgbClr>
                </a:gs>
                <a:gs pos="100000">
                  <a:srgbClr val="BC7908"/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="" xmlns:a16="http://schemas.microsoft.com/office/drawing/2014/main" id="{A285E30C-454D-4445-AAED-C680715E5118}"/>
                </a:ext>
              </a:extLst>
            </p:cNvPr>
            <p:cNvSpPr/>
            <p:nvPr/>
          </p:nvSpPr>
          <p:spPr>
            <a:xfrm>
              <a:off x="1374772" y="1416969"/>
              <a:ext cx="272552" cy="59024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27000">
                  <a:srgbClr val="F2F2F2">
                    <a:lumMod val="0"/>
                    <a:lumOff val="100000"/>
                  </a:srgb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="" xmlns:a16="http://schemas.microsoft.com/office/drawing/2014/main" id="{EAE4FF84-3A7C-4E42-A6CE-F9BD5217D296}"/>
                </a:ext>
              </a:extLst>
            </p:cNvPr>
            <p:cNvSpPr/>
            <p:nvPr/>
          </p:nvSpPr>
          <p:spPr>
            <a:xfrm>
              <a:off x="1404859" y="1213680"/>
              <a:ext cx="212378" cy="203289"/>
            </a:xfrm>
            <a:prstGeom prst="rect">
              <a:avLst/>
            </a:prstGeom>
            <a:gradFill flip="none" rotWithShape="1">
              <a:gsLst>
                <a:gs pos="16000">
                  <a:srgbClr val="B24349"/>
                </a:gs>
                <a:gs pos="52000">
                  <a:srgbClr val="FFB3C7">
                    <a:lumMod val="84000"/>
                  </a:srgbClr>
                </a:gs>
                <a:gs pos="100000">
                  <a:srgbClr val="CC7190">
                    <a:lumMod val="84000"/>
                  </a:srgbClr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Freeform 175">
              <a:extLst>
                <a:ext uri="{FF2B5EF4-FFF2-40B4-BE49-F238E27FC236}">
                  <a16:creationId xmlns="" xmlns:a16="http://schemas.microsoft.com/office/drawing/2014/main" id="{4A75A3F3-441B-41D8-8664-1ED238439082}"/>
                </a:ext>
              </a:extLst>
            </p:cNvPr>
            <p:cNvSpPr/>
            <p:nvPr/>
          </p:nvSpPr>
          <p:spPr>
            <a:xfrm rot="5400000">
              <a:off x="1396785" y="6250530"/>
              <a:ext cx="228526" cy="72563"/>
            </a:xfrm>
            <a:custGeom>
              <a:avLst/>
              <a:gdLst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44" h="70612">
                  <a:moveTo>
                    <a:pt x="0" y="35306"/>
                  </a:moveTo>
                  <a:cubicBezTo>
                    <a:pt x="1521" y="15316"/>
                    <a:pt x="12805" y="4576"/>
                    <a:pt x="27685" y="0"/>
                  </a:cubicBezTo>
                  <a:lnTo>
                    <a:pt x="226544" y="35306"/>
                  </a:lnTo>
                  <a:lnTo>
                    <a:pt x="27685" y="70612"/>
                  </a:lnTo>
                  <a:cubicBezTo>
                    <a:pt x="11264" y="65009"/>
                    <a:pt x="1007" y="52726"/>
                    <a:pt x="0" y="35306"/>
                  </a:cubicBezTo>
                  <a:close/>
                </a:path>
              </a:pathLst>
            </a:custGeom>
            <a:solidFill>
              <a:srgbClr val="4C504C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E9AE7D96-DEE6-4942-AEAB-E473383AA458}"/>
                </a:ext>
              </a:extLst>
            </p:cNvPr>
            <p:cNvCxnSpPr/>
            <p:nvPr/>
          </p:nvCxnSpPr>
          <p:spPr>
            <a:xfrm>
              <a:off x="1374772" y="1487069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="" xmlns:a16="http://schemas.microsoft.com/office/drawing/2014/main" id="{8FE10A88-E35B-466E-B335-4FE5C318FBCB}"/>
                </a:ext>
              </a:extLst>
            </p:cNvPr>
            <p:cNvCxnSpPr/>
            <p:nvPr/>
          </p:nvCxnSpPr>
          <p:spPr>
            <a:xfrm>
              <a:off x="1374772" y="1562777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5C49A6B5-4A3A-45F2-89F5-A946B8AA710D}"/>
                </a:ext>
              </a:extLst>
            </p:cNvPr>
            <p:cNvCxnSpPr/>
            <p:nvPr/>
          </p:nvCxnSpPr>
          <p:spPr>
            <a:xfrm>
              <a:off x="1374772" y="1638485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1AA64C30-2243-4C78-BDBC-D126FB4C3381}"/>
                </a:ext>
              </a:extLst>
            </p:cNvPr>
            <p:cNvCxnSpPr/>
            <p:nvPr/>
          </p:nvCxnSpPr>
          <p:spPr>
            <a:xfrm>
              <a:off x="1374772" y="1714193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="" xmlns:a16="http://schemas.microsoft.com/office/drawing/2014/main" id="{861E0FF8-7D51-4BAE-A445-D830A4503FCB}"/>
                </a:ext>
              </a:extLst>
            </p:cNvPr>
            <p:cNvCxnSpPr/>
            <p:nvPr/>
          </p:nvCxnSpPr>
          <p:spPr>
            <a:xfrm>
              <a:off x="1374772" y="1789901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="" xmlns:a16="http://schemas.microsoft.com/office/drawing/2014/main" id="{B628A61D-F9EE-43ED-8A9B-5FE36CE6D895}"/>
                </a:ext>
              </a:extLst>
            </p:cNvPr>
            <p:cNvCxnSpPr/>
            <p:nvPr/>
          </p:nvCxnSpPr>
          <p:spPr>
            <a:xfrm>
              <a:off x="1374772" y="1865609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="" xmlns:a16="http://schemas.microsoft.com/office/drawing/2014/main" id="{56B673FC-8D4F-4EB3-AF77-67F7210439B4}"/>
                </a:ext>
              </a:extLst>
            </p:cNvPr>
            <p:cNvCxnSpPr/>
            <p:nvPr/>
          </p:nvCxnSpPr>
          <p:spPr>
            <a:xfrm>
              <a:off x="1374772" y="1941317"/>
              <a:ext cx="2743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C1E1E09-DE9E-41E9-8DE6-AA3A5A23FD6E}"/>
              </a:ext>
            </a:extLst>
          </p:cNvPr>
          <p:cNvGrpSpPr>
            <a:grpSpLocks/>
          </p:cNvGrpSpPr>
          <p:nvPr/>
        </p:nvGrpSpPr>
        <p:grpSpPr bwMode="auto">
          <a:xfrm>
            <a:off x="1109783" y="1675786"/>
            <a:ext cx="8999201" cy="1568041"/>
            <a:chOff x="740867" y="1265559"/>
            <a:chExt cx="5589003" cy="1276698"/>
          </a:xfrm>
        </p:grpSpPr>
        <p:sp>
          <p:nvSpPr>
            <p:cNvPr id="29" name="Trapezoid 28">
              <a:extLst>
                <a:ext uri="{FF2B5EF4-FFF2-40B4-BE49-F238E27FC236}">
                  <a16:creationId xmlns="" xmlns:a16="http://schemas.microsoft.com/office/drawing/2014/main" id="{FDC36E50-8BB6-495A-A969-F6109809E3E8}"/>
                </a:ext>
              </a:extLst>
            </p:cNvPr>
            <p:cNvSpPr/>
            <p:nvPr/>
          </p:nvSpPr>
          <p:spPr>
            <a:xfrm rot="16200000">
              <a:off x="397265" y="2098644"/>
              <a:ext cx="787215" cy="100011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Pentagon 11">
              <a:extLst>
                <a:ext uri="{FF2B5EF4-FFF2-40B4-BE49-F238E27FC236}">
                  <a16:creationId xmlns="" xmlns:a16="http://schemas.microsoft.com/office/drawing/2014/main" id="{106D35FD-BFBC-4F1E-91CC-38D611D02C6C}"/>
                </a:ext>
              </a:extLst>
            </p:cNvPr>
            <p:cNvSpPr/>
            <p:nvPr/>
          </p:nvSpPr>
          <p:spPr>
            <a:xfrm>
              <a:off x="756255" y="1268939"/>
              <a:ext cx="5573615" cy="545461"/>
            </a:xfrm>
            <a:prstGeom prst="homePlate">
              <a:avLst>
                <a:gd name="adj" fmla="val 36274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3623E2C2-4E5B-4B15-859C-E0E373D83462}"/>
                </a:ext>
              </a:extLst>
            </p:cNvPr>
            <p:cNvSpPr txBox="1"/>
            <p:nvPr/>
          </p:nvSpPr>
          <p:spPr>
            <a:xfrm>
              <a:off x="761165" y="1324134"/>
              <a:ext cx="620413" cy="52624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D2877F84-6F16-4767-B980-1D277AFAFBB9}"/>
                </a:ext>
              </a:extLst>
            </p:cNvPr>
            <p:cNvSpPr txBox="1"/>
            <p:nvPr/>
          </p:nvSpPr>
          <p:spPr>
            <a:xfrm>
              <a:off x="1361980" y="1265559"/>
              <a:ext cx="4682231" cy="426005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con, ta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E87DE9A-0EF8-45C9-9D48-15EDDDF52FDB}"/>
              </a:ext>
            </a:extLst>
          </p:cNvPr>
          <p:cNvGrpSpPr>
            <a:grpSpLocks/>
          </p:cNvGrpSpPr>
          <p:nvPr/>
        </p:nvGrpSpPr>
        <p:grpSpPr bwMode="auto">
          <a:xfrm>
            <a:off x="1094485" y="2822519"/>
            <a:ext cx="8940057" cy="798654"/>
            <a:chOff x="816491" y="2964188"/>
            <a:chExt cx="8542448" cy="647138"/>
          </a:xfrm>
        </p:grpSpPr>
        <p:sp>
          <p:nvSpPr>
            <p:cNvPr id="178" name="Pentagon 177">
              <a:extLst>
                <a:ext uri="{FF2B5EF4-FFF2-40B4-BE49-F238E27FC236}">
                  <a16:creationId xmlns="" xmlns:a16="http://schemas.microsoft.com/office/drawing/2014/main" id="{BA090FBC-7AEB-4F00-9598-25F94AD2FF49}"/>
                </a:ext>
              </a:extLst>
            </p:cNvPr>
            <p:cNvSpPr/>
            <p:nvPr/>
          </p:nvSpPr>
          <p:spPr>
            <a:xfrm>
              <a:off x="1707265" y="2964188"/>
              <a:ext cx="7244743" cy="647138"/>
            </a:xfrm>
            <a:prstGeom prst="homePlate">
              <a:avLst>
                <a:gd name="adj" fmla="val 36274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="" xmlns:a16="http://schemas.microsoft.com/office/drawing/2014/main" id="{62F09B12-34BC-4555-B43F-FB4226545804}"/>
                </a:ext>
              </a:extLst>
            </p:cNvPr>
            <p:cNvSpPr txBox="1"/>
            <p:nvPr/>
          </p:nvSpPr>
          <p:spPr>
            <a:xfrm>
              <a:off x="816491" y="3025901"/>
              <a:ext cx="1029977" cy="5237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="" xmlns:a16="http://schemas.microsoft.com/office/drawing/2014/main" id="{3DAC544B-ED26-429D-9550-23A275F743C2}"/>
                </a:ext>
              </a:extLst>
            </p:cNvPr>
            <p:cNvSpPr txBox="1"/>
            <p:nvPr/>
          </p:nvSpPr>
          <p:spPr>
            <a:xfrm>
              <a:off x="1923399" y="3099196"/>
              <a:ext cx="7435540" cy="423958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ngoan</a:t>
              </a:r>
              <a:endPara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8110140-D679-42D8-A86F-D87FF712B7EC}"/>
              </a:ext>
            </a:extLst>
          </p:cNvPr>
          <p:cNvGrpSpPr>
            <a:grpSpLocks/>
          </p:cNvGrpSpPr>
          <p:nvPr/>
        </p:nvGrpSpPr>
        <p:grpSpPr bwMode="auto">
          <a:xfrm>
            <a:off x="955290" y="4102300"/>
            <a:ext cx="10188360" cy="1204499"/>
            <a:chOff x="606177" y="4390961"/>
            <a:chExt cx="12733788" cy="987686"/>
          </a:xfrm>
        </p:grpSpPr>
        <p:sp>
          <p:nvSpPr>
            <p:cNvPr id="182" name="Trapezoid 181">
              <a:extLst>
                <a:ext uri="{FF2B5EF4-FFF2-40B4-BE49-F238E27FC236}">
                  <a16:creationId xmlns="" xmlns:a16="http://schemas.microsoft.com/office/drawing/2014/main" id="{5E60037D-0849-4DAE-A185-85DB2C25275E}"/>
                </a:ext>
              </a:extLst>
            </p:cNvPr>
            <p:cNvSpPr/>
            <p:nvPr/>
          </p:nvSpPr>
          <p:spPr>
            <a:xfrm rot="16200000">
              <a:off x="409524" y="4734588"/>
              <a:ext cx="787215" cy="99962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Pentagon 180">
              <a:extLst>
                <a:ext uri="{FF2B5EF4-FFF2-40B4-BE49-F238E27FC236}">
                  <a16:creationId xmlns="" xmlns:a16="http://schemas.microsoft.com/office/drawing/2014/main" id="{BF022EE1-C0D5-429A-88DF-61CA0BC33805}"/>
                </a:ext>
              </a:extLst>
            </p:cNvPr>
            <p:cNvSpPr/>
            <p:nvPr/>
          </p:nvSpPr>
          <p:spPr>
            <a:xfrm>
              <a:off x="606177" y="4491557"/>
              <a:ext cx="12733788" cy="646331"/>
            </a:xfrm>
            <a:prstGeom prst="homePlate">
              <a:avLst>
                <a:gd name="adj" fmla="val 3627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="" xmlns:a16="http://schemas.microsoft.com/office/drawing/2014/main" id="{738D0954-B3B5-4F4E-B655-129DAC7B0EFD}"/>
                </a:ext>
              </a:extLst>
            </p:cNvPr>
            <p:cNvSpPr txBox="1"/>
            <p:nvPr/>
          </p:nvSpPr>
          <p:spPr>
            <a:xfrm>
              <a:off x="712429" y="4536530"/>
              <a:ext cx="1454310" cy="529990"/>
            </a:xfrm>
            <a:prstGeom prst="rect">
              <a:avLst/>
            </a:prstGeom>
            <a:solidFill>
              <a:srgbClr val="00B05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="" xmlns:a16="http://schemas.microsoft.com/office/drawing/2014/main" id="{66DF3CEE-0A54-4766-A729-E19CD26C1191}"/>
                </a:ext>
              </a:extLst>
            </p:cNvPr>
            <p:cNvSpPr txBox="1"/>
            <p:nvPr/>
          </p:nvSpPr>
          <p:spPr>
            <a:xfrm>
              <a:off x="2026694" y="4596281"/>
              <a:ext cx="11003300" cy="78236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Đăng</a:t>
              </a:r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</a:t>
              </a:r>
              <a:endPara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535" name="Picture 3" descr="G:\BACK GROUND\245367938509487affe8be1cb078d9af.jpg">
            <a:extLst>
              <a:ext uri="{FF2B5EF4-FFF2-40B4-BE49-F238E27FC236}">
                <a16:creationId xmlns="" xmlns:a16="http://schemas.microsoft.com/office/drawing/2014/main" id="{61849014-D55A-4A3E-9EBB-C929FD51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109" y="-120908"/>
            <a:ext cx="1981089" cy="26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66BD238-87A6-4F51-AFB7-9A1270ECB1C9}"/>
              </a:ext>
            </a:extLst>
          </p:cNvPr>
          <p:cNvSpPr/>
          <p:nvPr/>
        </p:nvSpPr>
        <p:spPr>
          <a:xfrm>
            <a:off x="9831729" y="3569018"/>
            <a:ext cx="966788" cy="719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G:\anh slide\child-cartoon-illustration-cartoon-student.jpg">
            <a:extLst>
              <a:ext uri="{FF2B5EF4-FFF2-40B4-BE49-F238E27FC236}">
                <a16:creationId xmlns="" xmlns:a16="http://schemas.microsoft.com/office/drawing/2014/main" id="{DD1A8AE3-0004-4317-B3E1-6B7BE46E8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1">
            <a:extLst>
              <a:ext uri="{FF2B5EF4-FFF2-40B4-BE49-F238E27FC236}">
                <a16:creationId xmlns="" xmlns:a16="http://schemas.microsoft.com/office/drawing/2014/main" id="{E90D79A3-E5AB-487B-89F0-DA396DE70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1498600"/>
            <a:ext cx="7518400" cy="18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6090202C-31DF-47D6-A120-25040678E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064477"/>
              </p:ext>
            </p:extLst>
          </p:nvPr>
        </p:nvGraphicFramePr>
        <p:xfrm>
          <a:off x="266700" y="102870"/>
          <a:ext cx="11658600" cy="665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56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029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5691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1" i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i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ốm</a:t>
                      </a:r>
                      <a:endParaRPr lang="en-US" sz="2400" b="1" i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en-US" sz="2400" b="1" i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Mọi hôm mẹ thích vui chơi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Hôm nay mẹ chẳng nói cười được đâu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 trầu khô giữa cơi trầu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 Kiều gấp lại trên đầu bấy nay.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Cánh màn khép lỏng cả ngày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Ruộng vườn vắng mẹ cuốc cày sớm trưa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mưa từ những ngày xưa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Lặn trong đời mẹ đến giờ chưa tan.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Khắp người đau buốt, nóng ran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ơi! Cô bác xóm làng đến thăm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 cho trứng, người cho cam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 anh 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sĩ đã mang thuốc vào.</a:t>
                      </a: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 nay trời đổ mưa rào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trong trái chín ngọt ngào bay hương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 đời đi gió đi sương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Bây giờ mẹ lại lần giường tập đi.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vui, con có quản gì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Ngâm thơ, kể chuyện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rồi thì múa ca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con diễn kịch giữa nhà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 mình con sắm cả ba vai chèo.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Vì con mẹ khổ đủ điều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Quanh đôi mắt mẹ đã nhiều nếp nhăn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mong mẹ khỏe dần dần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ăn ngon miệng, đêm nằm ngủ say.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ra đọc sách, cấy cày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là đất nước, tháng ngày của con…</a:t>
                      </a:r>
                    </a:p>
                    <a:p>
                      <a:r>
                        <a:rPr lang="en-US" sz="2400" b="1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</a:t>
                      </a:r>
                      <a:r>
                        <a:rPr lang="en-US" sz="2400" b="1" i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Trần</a:t>
                      </a:r>
                      <a:r>
                        <a:rPr lang="en-US" sz="2400" b="1" i="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Đăng</a:t>
                      </a:r>
                      <a:r>
                        <a:rPr lang="en-US" sz="2400" b="1" i="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endParaRPr lang="en-US" sz="2400" b="1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AC644C35-96D4-47A3-B32D-5ECC33090D03}"/>
              </a:ext>
            </a:extLst>
          </p:cNvPr>
          <p:cNvCxnSpPr/>
          <p:nvPr/>
        </p:nvCxnSpPr>
        <p:spPr>
          <a:xfrm>
            <a:off x="6019800" y="506730"/>
            <a:ext cx="0" cy="6248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/>
            </a:extLst>
          </p:cNvPr>
          <p:cNvSpPr/>
          <p:nvPr/>
        </p:nvSpPr>
        <p:spPr>
          <a:xfrm>
            <a:off x="838200" y="838200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/>
            </a:extLst>
          </p:cNvPr>
          <p:cNvSpPr/>
          <p:nvPr/>
        </p:nvSpPr>
        <p:spPr>
          <a:xfrm>
            <a:off x="744940" y="2667000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/>
            </a:extLst>
          </p:cNvPr>
          <p:cNvSpPr/>
          <p:nvPr/>
        </p:nvSpPr>
        <p:spPr>
          <a:xfrm>
            <a:off x="6705600" y="192831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/>
            </a:extLst>
          </p:cNvPr>
          <p:cNvSpPr/>
          <p:nvPr/>
        </p:nvSpPr>
        <p:spPr>
          <a:xfrm>
            <a:off x="6934200" y="1981200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/>
            </a:extLst>
          </p:cNvPr>
          <p:cNvSpPr/>
          <p:nvPr/>
        </p:nvSpPr>
        <p:spPr>
          <a:xfrm>
            <a:off x="6863687" y="5571586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/>
            </a:extLst>
          </p:cNvPr>
          <p:cNvSpPr/>
          <p:nvPr/>
        </p:nvSpPr>
        <p:spPr>
          <a:xfrm>
            <a:off x="584579" y="4572000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/>
            </a:extLst>
          </p:cNvPr>
          <p:cNvSpPr/>
          <p:nvPr/>
        </p:nvSpPr>
        <p:spPr>
          <a:xfrm>
            <a:off x="6910317" y="3830984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496438" y="6215390"/>
            <a:ext cx="39908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khổ</a:t>
            </a:r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4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6090202C-31DF-47D6-A120-25040678E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927365"/>
              </p:ext>
            </p:extLst>
          </p:nvPr>
        </p:nvGraphicFramePr>
        <p:xfrm>
          <a:off x="266700" y="102870"/>
          <a:ext cx="11658600" cy="665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56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029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48400">
                <a:tc>
                  <a:txBody>
                    <a:bodyPr/>
                    <a:lstStyle/>
                    <a:p>
                      <a:pPr algn="ctr" fontAlgn="base"/>
                      <a:endParaRPr lang="en-US" sz="2400" b="1" i="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en-US" sz="2400" b="1" i="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en-US" sz="2400" b="1" i="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en-US" sz="2400" b="1" i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i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ốm</a:t>
                      </a:r>
                      <a:endParaRPr lang="en-US" sz="2400" b="1" i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Mọi hôm mẹ thích vui chơi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Hôm nay mẹ chẳng nói cười được đâu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 trầu khô giữa cơi trầu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 Kiều gấp lại trên đầu bấy nay.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Cánh màn khép lỏng cả ngày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Ruộng vườn vắng mẹ cuốc cày sớm trưa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mưa từ những ngày xưa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Lặn trong đời mẹ đến giờ chưa tan.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Khắp người đau buốt, nóng ran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ơi! Cô bác xóm làng đến thăm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 cho trứng, người cho cam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 anh 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sĩ đã mang thuốc vào.</a:t>
                      </a: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 nay trời đổ mưa rào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trong trái chín ngọt ngào bay hương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 đời đi gió đi sương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Bây giờ mẹ lại lần giường tập đi.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vui, con có quản gì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Ngâm thơ, kể chuyện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rồi thì múa ca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con diễn kịch giữa nhà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 mình con sắm cả ba vai chèo.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Vì con mẹ khổ đủ điều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Quanh đôi mắt mẹ đã nhiều nếp nhăn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mong mẹ khỏe dần dần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ăn ngon miệng, đêm nằm ngủ say.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ra đọc sách, cấy cày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là đất nước, tháng ngày của con…</a:t>
                      </a:r>
                    </a:p>
                    <a:p>
                      <a:r>
                        <a:rPr lang="en-US" sz="2400" b="1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</a:t>
                      </a:r>
                      <a:r>
                        <a:rPr lang="en-US" sz="2400" b="1" i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Trần</a:t>
                      </a:r>
                      <a:r>
                        <a:rPr lang="en-US" sz="2400" b="1" i="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Đăng</a:t>
                      </a:r>
                      <a:r>
                        <a:rPr lang="en-US" sz="2400" b="1" i="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endParaRPr lang="en-US" sz="2400" b="1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AC644C35-96D4-47A3-B32D-5ECC33090D03}"/>
              </a:ext>
            </a:extLst>
          </p:cNvPr>
          <p:cNvCxnSpPr/>
          <p:nvPr/>
        </p:nvCxnSpPr>
        <p:spPr>
          <a:xfrm>
            <a:off x="6019800" y="506730"/>
            <a:ext cx="0" cy="6248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/>
            </a:extLst>
          </p:cNvPr>
          <p:cNvSpPr/>
          <p:nvPr/>
        </p:nvSpPr>
        <p:spPr>
          <a:xfrm>
            <a:off x="859810" y="1649104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/>
            </a:extLst>
          </p:cNvPr>
          <p:cNvSpPr/>
          <p:nvPr/>
        </p:nvSpPr>
        <p:spPr>
          <a:xfrm>
            <a:off x="763137" y="3478530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/>
            </a:extLst>
          </p:cNvPr>
          <p:cNvSpPr/>
          <p:nvPr/>
        </p:nvSpPr>
        <p:spPr>
          <a:xfrm>
            <a:off x="6705600" y="192831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/>
            </a:extLst>
          </p:cNvPr>
          <p:cNvSpPr/>
          <p:nvPr/>
        </p:nvSpPr>
        <p:spPr>
          <a:xfrm>
            <a:off x="6934200" y="1981200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/>
            </a:extLst>
          </p:cNvPr>
          <p:cNvSpPr/>
          <p:nvPr/>
        </p:nvSpPr>
        <p:spPr>
          <a:xfrm>
            <a:off x="6863687" y="5571586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/>
            </a:extLst>
          </p:cNvPr>
          <p:cNvSpPr/>
          <p:nvPr/>
        </p:nvSpPr>
        <p:spPr>
          <a:xfrm>
            <a:off x="576620" y="5266786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/>
            </a:extLst>
          </p:cNvPr>
          <p:cNvSpPr/>
          <p:nvPr/>
        </p:nvSpPr>
        <p:spPr>
          <a:xfrm>
            <a:off x="6910317" y="3830984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228600" y="165648"/>
            <a:ext cx="51759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1+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lỗi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ngắt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nhịp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thơ</a:t>
            </a:r>
            <a:endParaRPr lang="en-US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5B0F559-2A1E-4180-918A-DA834A9CFAD8}"/>
              </a:ext>
            </a:extLst>
          </p:cNvPr>
          <p:cNvCxnSpPr>
            <a:cxnSpLocks/>
          </p:cNvCxnSpPr>
          <p:nvPr/>
        </p:nvCxnSpPr>
        <p:spPr>
          <a:xfrm flipH="1">
            <a:off x="2444260" y="2396702"/>
            <a:ext cx="152400" cy="3042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25B0F559-2A1E-4180-918A-DA834A9CFAD8}"/>
              </a:ext>
            </a:extLst>
          </p:cNvPr>
          <p:cNvCxnSpPr>
            <a:cxnSpLocks/>
          </p:cNvCxnSpPr>
          <p:nvPr/>
        </p:nvCxnSpPr>
        <p:spPr>
          <a:xfrm flipH="1">
            <a:off x="2250916" y="2800125"/>
            <a:ext cx="152400" cy="3042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25B0F559-2A1E-4180-918A-DA834A9CFAD8}"/>
              </a:ext>
            </a:extLst>
          </p:cNvPr>
          <p:cNvCxnSpPr>
            <a:cxnSpLocks/>
          </p:cNvCxnSpPr>
          <p:nvPr/>
        </p:nvCxnSpPr>
        <p:spPr>
          <a:xfrm flipH="1">
            <a:off x="2568400" y="3479036"/>
            <a:ext cx="152400" cy="3042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25B0F559-2A1E-4180-918A-DA834A9CFAD8}"/>
              </a:ext>
            </a:extLst>
          </p:cNvPr>
          <p:cNvCxnSpPr>
            <a:cxnSpLocks/>
          </p:cNvCxnSpPr>
          <p:nvPr/>
        </p:nvCxnSpPr>
        <p:spPr>
          <a:xfrm flipH="1">
            <a:off x="2081803" y="3873059"/>
            <a:ext cx="152400" cy="3042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25B0F559-2A1E-4180-918A-DA834A9CFAD8}"/>
              </a:ext>
            </a:extLst>
          </p:cNvPr>
          <p:cNvCxnSpPr>
            <a:cxnSpLocks/>
          </p:cNvCxnSpPr>
          <p:nvPr/>
        </p:nvCxnSpPr>
        <p:spPr>
          <a:xfrm flipH="1">
            <a:off x="3124200" y="4572000"/>
            <a:ext cx="152400" cy="3042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25B0F559-2A1E-4180-918A-DA834A9CFAD8}"/>
              </a:ext>
            </a:extLst>
          </p:cNvPr>
          <p:cNvCxnSpPr>
            <a:cxnSpLocks/>
          </p:cNvCxnSpPr>
          <p:nvPr/>
        </p:nvCxnSpPr>
        <p:spPr>
          <a:xfrm flipH="1">
            <a:off x="2500161" y="4192139"/>
            <a:ext cx="152400" cy="3042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13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6090202C-31DF-47D6-A120-25040678E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927365"/>
              </p:ext>
            </p:extLst>
          </p:nvPr>
        </p:nvGraphicFramePr>
        <p:xfrm>
          <a:off x="266700" y="102870"/>
          <a:ext cx="11658600" cy="665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56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029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48400">
                <a:tc>
                  <a:txBody>
                    <a:bodyPr/>
                    <a:lstStyle/>
                    <a:p>
                      <a:pPr algn="ctr" fontAlgn="base"/>
                      <a:endParaRPr lang="en-US" sz="2400" b="1" i="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en-US" sz="2400" b="1" i="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en-US" sz="2400" b="1" i="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en-US" sz="2400" b="1" i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i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ốm</a:t>
                      </a:r>
                      <a:endParaRPr lang="en-US" sz="2400" b="1" i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Mọi hôm mẹ thích vui chơi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Hôm nay mẹ chẳng nói cười được đâu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 trầu khô giữa cơi trầu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 Kiều gấp lại trên đầu bấy nay.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Cánh màn khép lỏng cả ngày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Ruộng vườn vắng mẹ cuốc cày sớm trưa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mưa từ những ngày xưa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Lặn trong đời mẹ đến giờ chưa tan.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Khắp người đau buốt, nóng ran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ơi! Cô bác xóm làng đến thăm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 cho trứng, người cho cam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 anh 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sĩ đã mang thuốc vào.</a:t>
                      </a: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 nay trời đổ mưa rào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trong trái chín ngọt ngào bay hương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 đời đi gió đi sương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Bây giờ mẹ lại lần giường tập đi.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vui, con có quản gì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Ngâm thơ, kể chuyện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rồi thì múa ca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con diễn kịch giữa nhà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 mình con sắm cả ba vai chèo.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Vì con mẹ khổ đủ điều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Quanh đôi mắt mẹ đã nhiều nếp nhăn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mong mẹ khỏe dần dần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ăn ngon miệng, đêm nằm ngủ say.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ra đọc sách, cấy cày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là đất nước, tháng ngày của con…</a:t>
                      </a:r>
                    </a:p>
                    <a:p>
                      <a:r>
                        <a:rPr lang="en-US" sz="2400" b="1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</a:t>
                      </a:r>
                      <a:r>
                        <a:rPr lang="en-US" sz="2400" b="1" i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Trần</a:t>
                      </a:r>
                      <a:r>
                        <a:rPr lang="en-US" sz="2400" b="1" i="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Đăng</a:t>
                      </a:r>
                      <a:r>
                        <a:rPr lang="en-US" sz="2400" b="1" i="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endParaRPr lang="en-US" sz="2400" b="1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AC644C35-96D4-47A3-B32D-5ECC33090D03}"/>
              </a:ext>
            </a:extLst>
          </p:cNvPr>
          <p:cNvCxnSpPr/>
          <p:nvPr/>
        </p:nvCxnSpPr>
        <p:spPr>
          <a:xfrm>
            <a:off x="6019800" y="506730"/>
            <a:ext cx="0" cy="6248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/>
            </a:extLst>
          </p:cNvPr>
          <p:cNvSpPr/>
          <p:nvPr/>
        </p:nvSpPr>
        <p:spPr>
          <a:xfrm>
            <a:off x="859810" y="1649104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/>
            </a:extLst>
          </p:cNvPr>
          <p:cNvSpPr/>
          <p:nvPr/>
        </p:nvSpPr>
        <p:spPr>
          <a:xfrm>
            <a:off x="763137" y="3478530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/>
            </a:extLst>
          </p:cNvPr>
          <p:cNvSpPr/>
          <p:nvPr/>
        </p:nvSpPr>
        <p:spPr>
          <a:xfrm>
            <a:off x="6705600" y="192831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/>
            </a:extLst>
          </p:cNvPr>
          <p:cNvSpPr/>
          <p:nvPr/>
        </p:nvSpPr>
        <p:spPr>
          <a:xfrm>
            <a:off x="6934200" y="1981200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/>
            </a:extLst>
          </p:cNvPr>
          <p:cNvSpPr/>
          <p:nvPr/>
        </p:nvSpPr>
        <p:spPr>
          <a:xfrm>
            <a:off x="6863687" y="5571586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/>
            </a:extLst>
          </p:cNvPr>
          <p:cNvSpPr/>
          <p:nvPr/>
        </p:nvSpPr>
        <p:spPr>
          <a:xfrm>
            <a:off x="576620" y="5266786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/>
            </a:extLst>
          </p:cNvPr>
          <p:cNvSpPr/>
          <p:nvPr/>
        </p:nvSpPr>
        <p:spPr>
          <a:xfrm>
            <a:off x="6910317" y="3830984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228600" y="165648"/>
            <a:ext cx="51759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2+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lỗi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endParaRPr lang="en-US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5B0F559-2A1E-4180-918A-DA834A9CFAD8}"/>
              </a:ext>
            </a:extLst>
          </p:cNvPr>
          <p:cNvCxnSpPr>
            <a:cxnSpLocks/>
          </p:cNvCxnSpPr>
          <p:nvPr/>
        </p:nvCxnSpPr>
        <p:spPr>
          <a:xfrm flipH="1">
            <a:off x="2444260" y="2396702"/>
            <a:ext cx="152400" cy="3042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25B0F559-2A1E-4180-918A-DA834A9CFAD8}"/>
              </a:ext>
            </a:extLst>
          </p:cNvPr>
          <p:cNvCxnSpPr>
            <a:cxnSpLocks/>
          </p:cNvCxnSpPr>
          <p:nvPr/>
        </p:nvCxnSpPr>
        <p:spPr>
          <a:xfrm flipH="1">
            <a:off x="2250916" y="2800125"/>
            <a:ext cx="152400" cy="3042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25B0F559-2A1E-4180-918A-DA834A9CFAD8}"/>
              </a:ext>
            </a:extLst>
          </p:cNvPr>
          <p:cNvCxnSpPr>
            <a:cxnSpLocks/>
          </p:cNvCxnSpPr>
          <p:nvPr/>
        </p:nvCxnSpPr>
        <p:spPr>
          <a:xfrm flipH="1">
            <a:off x="2568400" y="3479036"/>
            <a:ext cx="152400" cy="3042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25B0F559-2A1E-4180-918A-DA834A9CFAD8}"/>
              </a:ext>
            </a:extLst>
          </p:cNvPr>
          <p:cNvCxnSpPr>
            <a:cxnSpLocks/>
          </p:cNvCxnSpPr>
          <p:nvPr/>
        </p:nvCxnSpPr>
        <p:spPr>
          <a:xfrm flipH="1">
            <a:off x="2081803" y="3873059"/>
            <a:ext cx="152400" cy="3042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25B0F559-2A1E-4180-918A-DA834A9CFAD8}"/>
              </a:ext>
            </a:extLst>
          </p:cNvPr>
          <p:cNvCxnSpPr>
            <a:cxnSpLocks/>
          </p:cNvCxnSpPr>
          <p:nvPr/>
        </p:nvCxnSpPr>
        <p:spPr>
          <a:xfrm flipH="1">
            <a:off x="3124200" y="4572000"/>
            <a:ext cx="152400" cy="3042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25B0F559-2A1E-4180-918A-DA834A9CFAD8}"/>
              </a:ext>
            </a:extLst>
          </p:cNvPr>
          <p:cNvCxnSpPr>
            <a:cxnSpLocks/>
          </p:cNvCxnSpPr>
          <p:nvPr/>
        </p:nvCxnSpPr>
        <p:spPr>
          <a:xfrm flipH="1">
            <a:off x="2500161" y="4192139"/>
            <a:ext cx="152400" cy="3042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0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ơi trầ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2028"/>
            <a:ext cx="7977951" cy="45102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 Box 65">
            <a:extLst>
              <a:ext uri="{FF2B5EF4-FFF2-40B4-BE49-F238E27FC236}">
                <a16:creationId xmlns="" xmlns:a16="http://schemas.microsoft.com/office/drawing/2014/main" id="{3A366941-B959-44BF-B7D6-B87645EE2B8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90800" y="4628002"/>
            <a:ext cx="8473250" cy="56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15" tIns="34208" rIns="68415" bIns="3420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5">
            <a:extLst>
              <a:ext uri="{FF2B5EF4-FFF2-40B4-BE49-F238E27FC236}">
                <a16:creationId xmlns="" xmlns:a16="http://schemas.microsoft.com/office/drawing/2014/main" id="{3F197662-9C8B-4BE5-9276-88C07454946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880550" y="5177806"/>
            <a:ext cx="9311450" cy="15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15" tIns="34208" rIns="68415" bIns="3420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8" descr="G:\BACK GROUND\c7703809f91d16036e7d267d89d0e53c.jpg">
            <a:extLst>
              <a:ext uri="{FF2B5EF4-FFF2-40B4-BE49-F238E27FC236}">
                <a16:creationId xmlns="" xmlns:a16="http://schemas.microsoft.com/office/drawing/2014/main" id="{652F33A1-F6DF-4C98-B137-EBC4F5CF9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50" y="4272646"/>
            <a:ext cx="29845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71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6090202C-31DF-47D6-A120-25040678E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927365"/>
              </p:ext>
            </p:extLst>
          </p:nvPr>
        </p:nvGraphicFramePr>
        <p:xfrm>
          <a:off x="266700" y="102870"/>
          <a:ext cx="11658600" cy="665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56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029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48400">
                <a:tc>
                  <a:txBody>
                    <a:bodyPr/>
                    <a:lstStyle/>
                    <a:p>
                      <a:pPr algn="ctr" fontAlgn="base"/>
                      <a:endParaRPr lang="en-US" sz="2400" b="1" i="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en-US" sz="2400" b="1" i="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en-US" sz="2400" b="1" i="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en-US" sz="2400" b="1" i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400" b="1" i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ốm</a:t>
                      </a:r>
                      <a:endParaRPr lang="en-US" sz="2400" b="1" i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Mọi hôm mẹ thích vui chơi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Hôm nay mẹ chẳng nói cười được đâu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 trầu khô giữa cơi trầu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 Kiều gấp lại trên đầu bấy nay.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Cánh màn khép lỏng cả ngày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Ruộng vườn vắng mẹ cuốc cày sớm trưa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mưa từ những ngày xưa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Lặn trong đời mẹ đến giờ chưa tan.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Khắp người đau buốt, nóng ran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ơi! Cô bác xóm làng đến thăm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 cho trứng, người cho cam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 anh 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sĩ đã mang thuốc vào.</a:t>
                      </a: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 nay trời đổ mưa rào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trong trái chín ngọt ngào bay hương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 đời đi gió đi sương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Bây giờ mẹ lại lần giường tập đi.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vui, con có quản gì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Ngâm thơ, kể chuyện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rồi thì múa ca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con diễn kịch giữa nhà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 mình con sắm cả ba vai chèo.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Vì con mẹ khổ đủ điều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Quanh đôi mắt mẹ đã nhiều nếp nhăn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mong mẹ khỏe dần dần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ăn ngon miệng, đêm nằm ngủ say.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400" b="1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ra đọc sách, cấy cày</a:t>
                      </a:r>
                      <a:b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400" b="1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là đất nước, tháng ngày của con…</a:t>
                      </a:r>
                    </a:p>
                    <a:p>
                      <a:r>
                        <a:rPr lang="en-US" sz="2400" b="1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</a:t>
                      </a:r>
                      <a:r>
                        <a:rPr lang="en-US" sz="2400" b="1" i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Trần</a:t>
                      </a:r>
                      <a:r>
                        <a:rPr lang="en-US" sz="2400" b="1" i="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Đăng</a:t>
                      </a:r>
                      <a:r>
                        <a:rPr lang="en-US" sz="2400" b="1" i="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endParaRPr lang="en-US" sz="2400" b="1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AC644C35-96D4-47A3-B32D-5ECC33090D03}"/>
              </a:ext>
            </a:extLst>
          </p:cNvPr>
          <p:cNvCxnSpPr/>
          <p:nvPr/>
        </p:nvCxnSpPr>
        <p:spPr>
          <a:xfrm>
            <a:off x="6019800" y="506730"/>
            <a:ext cx="0" cy="6248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/>
            </a:extLst>
          </p:cNvPr>
          <p:cNvSpPr/>
          <p:nvPr/>
        </p:nvSpPr>
        <p:spPr>
          <a:xfrm>
            <a:off x="859810" y="1649104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/>
            </a:extLst>
          </p:cNvPr>
          <p:cNvSpPr/>
          <p:nvPr/>
        </p:nvSpPr>
        <p:spPr>
          <a:xfrm>
            <a:off x="763137" y="3478530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/>
            </a:extLst>
          </p:cNvPr>
          <p:cNvSpPr/>
          <p:nvPr/>
        </p:nvSpPr>
        <p:spPr>
          <a:xfrm>
            <a:off x="6705600" y="192831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/>
            </a:extLst>
          </p:cNvPr>
          <p:cNvSpPr/>
          <p:nvPr/>
        </p:nvSpPr>
        <p:spPr>
          <a:xfrm>
            <a:off x="6934200" y="1981200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/>
            </a:extLst>
          </p:cNvPr>
          <p:cNvSpPr/>
          <p:nvPr/>
        </p:nvSpPr>
        <p:spPr>
          <a:xfrm>
            <a:off x="6863687" y="5571586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/>
            </a:extLst>
          </p:cNvPr>
          <p:cNvSpPr/>
          <p:nvPr/>
        </p:nvSpPr>
        <p:spPr>
          <a:xfrm>
            <a:off x="576620" y="5266786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/>
            </a:extLst>
          </p:cNvPr>
          <p:cNvSpPr/>
          <p:nvPr/>
        </p:nvSpPr>
        <p:spPr>
          <a:xfrm>
            <a:off x="6910317" y="3830984"/>
            <a:ext cx="4572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228600" y="165648"/>
            <a:ext cx="51759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3+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lỗi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âm</a:t>
            </a:r>
            <a:endParaRPr lang="en-US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5B0F559-2A1E-4180-918A-DA834A9CFAD8}"/>
              </a:ext>
            </a:extLst>
          </p:cNvPr>
          <p:cNvCxnSpPr>
            <a:cxnSpLocks/>
          </p:cNvCxnSpPr>
          <p:nvPr/>
        </p:nvCxnSpPr>
        <p:spPr>
          <a:xfrm flipH="1">
            <a:off x="2444260" y="2396702"/>
            <a:ext cx="152400" cy="3042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25B0F559-2A1E-4180-918A-DA834A9CFAD8}"/>
              </a:ext>
            </a:extLst>
          </p:cNvPr>
          <p:cNvCxnSpPr>
            <a:cxnSpLocks/>
          </p:cNvCxnSpPr>
          <p:nvPr/>
        </p:nvCxnSpPr>
        <p:spPr>
          <a:xfrm flipH="1">
            <a:off x="2250916" y="2800125"/>
            <a:ext cx="152400" cy="3042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25B0F559-2A1E-4180-918A-DA834A9CFAD8}"/>
              </a:ext>
            </a:extLst>
          </p:cNvPr>
          <p:cNvCxnSpPr>
            <a:cxnSpLocks/>
          </p:cNvCxnSpPr>
          <p:nvPr/>
        </p:nvCxnSpPr>
        <p:spPr>
          <a:xfrm flipH="1">
            <a:off x="2568400" y="3479036"/>
            <a:ext cx="152400" cy="3042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25B0F559-2A1E-4180-918A-DA834A9CFAD8}"/>
              </a:ext>
            </a:extLst>
          </p:cNvPr>
          <p:cNvCxnSpPr>
            <a:cxnSpLocks/>
          </p:cNvCxnSpPr>
          <p:nvPr/>
        </p:nvCxnSpPr>
        <p:spPr>
          <a:xfrm flipH="1">
            <a:off x="2081803" y="3873059"/>
            <a:ext cx="152400" cy="3042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25B0F559-2A1E-4180-918A-DA834A9CFAD8}"/>
              </a:ext>
            </a:extLst>
          </p:cNvPr>
          <p:cNvCxnSpPr>
            <a:cxnSpLocks/>
          </p:cNvCxnSpPr>
          <p:nvPr/>
        </p:nvCxnSpPr>
        <p:spPr>
          <a:xfrm flipH="1">
            <a:off x="3124200" y="4572000"/>
            <a:ext cx="152400" cy="3042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25B0F559-2A1E-4180-918A-DA834A9CFAD8}"/>
              </a:ext>
            </a:extLst>
          </p:cNvPr>
          <p:cNvCxnSpPr>
            <a:cxnSpLocks/>
          </p:cNvCxnSpPr>
          <p:nvPr/>
        </p:nvCxnSpPr>
        <p:spPr>
          <a:xfrm flipH="1">
            <a:off x="2500161" y="4192139"/>
            <a:ext cx="152400" cy="3042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2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25248" y="1377091"/>
            <a:ext cx="86868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Lá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trầu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khô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giữa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cơi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trầu</a:t>
            </a:r>
            <a:endParaRPr lang="en-US" sz="3200" b="1" kern="0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Truyện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Kiều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gấp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lại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trên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đầu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bấy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nay.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653779" y="2368256"/>
            <a:ext cx="876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Cánh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màn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khép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lỏng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ngày</a:t>
            </a:r>
            <a:endParaRPr lang="en-US" sz="3200" b="1" kern="0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Ruộng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vườn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vắng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mẹ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cuốc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cày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sớm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trưa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B22648E-1061-404B-961A-3BE0F9F2F304}"/>
              </a:ext>
            </a:extLst>
          </p:cNvPr>
          <p:cNvSpPr txBox="1"/>
          <p:nvPr/>
        </p:nvSpPr>
        <p:spPr>
          <a:xfrm>
            <a:off x="1797369" y="524010"/>
            <a:ext cx="10135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? 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8C4201C-0FDC-4343-8F3D-121B1219A323}"/>
              </a:ext>
            </a:extLst>
          </p:cNvPr>
          <p:cNvSpPr txBox="1"/>
          <p:nvPr/>
        </p:nvSpPr>
        <p:spPr>
          <a:xfrm>
            <a:off x="372713" y="3111323"/>
            <a:ext cx="111918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Kiều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vườn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vắng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giường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CFE24AB-673B-4E04-B963-7477027C7E94}"/>
              </a:ext>
            </a:extLst>
          </p:cNvPr>
          <p:cNvGrpSpPr/>
          <p:nvPr/>
        </p:nvGrpSpPr>
        <p:grpSpPr>
          <a:xfrm>
            <a:off x="0" y="431696"/>
            <a:ext cx="11186615" cy="830958"/>
            <a:chOff x="-4012" y="5410200"/>
            <a:chExt cx="11719418" cy="1076846"/>
          </a:xfrm>
        </p:grpSpPr>
        <p:grpSp>
          <p:nvGrpSpPr>
            <p:cNvPr id="19" name="Group 3">
              <a:extLst>
                <a:ext uri="{FF2B5EF4-FFF2-40B4-BE49-F238E27FC236}">
                  <a16:creationId xmlns="" xmlns:a16="http://schemas.microsoft.com/office/drawing/2014/main" id="{412AE2F9-0081-42A8-ADFF-E6BBF08034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012" y="5410200"/>
              <a:ext cx="1832811" cy="1076846"/>
              <a:chOff x="1110" y="2656"/>
              <a:chExt cx="1549" cy="1351"/>
            </a:xfrm>
          </p:grpSpPr>
          <p:sp>
            <p:nvSpPr>
              <p:cNvPr id="22" name="AutoShape 4">
                <a:extLst>
                  <a:ext uri="{FF2B5EF4-FFF2-40B4-BE49-F238E27FC236}">
                    <a16:creationId xmlns="" xmlns:a16="http://schemas.microsoft.com/office/drawing/2014/main" id="{38E3FF60-0DC3-49C5-97CD-FCCA820BF8D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hangingPunct="1"/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AutoShape 5">
                <a:extLst>
                  <a:ext uri="{FF2B5EF4-FFF2-40B4-BE49-F238E27FC236}">
                    <a16:creationId xmlns="" xmlns:a16="http://schemas.microsoft.com/office/drawing/2014/main" id="{0DCB4F20-B5BB-4225-B671-32A2AECED7A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hangingPunct="1"/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AutoShape 6">
                <a:extLst>
                  <a:ext uri="{FF2B5EF4-FFF2-40B4-BE49-F238E27FC236}">
                    <a16:creationId xmlns="" xmlns:a16="http://schemas.microsoft.com/office/drawing/2014/main" id="{FD878831-A91B-4C9E-BBA8-00A7A78EE0A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Line 11">
              <a:extLst>
                <a:ext uri="{FF2B5EF4-FFF2-40B4-BE49-F238E27FC236}">
                  <a16:creationId xmlns="" xmlns:a16="http://schemas.microsoft.com/office/drawing/2014/main" id="{5AEAE276-33B9-4026-850F-EC7B225DA9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6218" y="6423281"/>
              <a:ext cx="10189188" cy="34730"/>
            </a:xfrm>
            <a:prstGeom prst="line">
              <a:avLst/>
            </a:prstGeom>
            <a:ln w="571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158A49D6-041E-43AE-B571-A6E5D1610519}"/>
                </a:ext>
              </a:extLst>
            </p:cNvPr>
            <p:cNvSpPr txBox="1"/>
            <p:nvPr/>
          </p:nvSpPr>
          <p:spPr>
            <a:xfrm>
              <a:off x="327066" y="5721695"/>
              <a:ext cx="1401468" cy="489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</a:p>
          </p:txBody>
        </p:sp>
      </p:grpSp>
      <p:sp>
        <p:nvSpPr>
          <p:cNvPr id="13" name="Tiêu đề 1"/>
          <p:cNvSpPr txBox="1">
            <a:spLocks/>
          </p:cNvSpPr>
          <p:nvPr/>
        </p:nvSpPr>
        <p:spPr bwMode="auto">
          <a:xfrm>
            <a:off x="1858333" y="-41707"/>
            <a:ext cx="7055686" cy="7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80983"/>
            <a:ext cx="3251151" cy="2177017"/>
          </a:xfrm>
          <a:prstGeom prst="snip2DiagRect">
            <a:avLst>
              <a:gd name="adj1" fmla="val 343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4193085" y="5134267"/>
            <a:ext cx="7353300" cy="156966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Kiều là tên gọi phổ biến của tác phẩm Đoạn Trường Tân Thanh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đại thi hào Nguyễn Du.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71180F4-E4DC-47E3-A3D3-C6AEA16A94F7}"/>
              </a:ext>
            </a:extLst>
          </p:cNvPr>
          <p:cNvSpPr txBox="1"/>
          <p:nvPr/>
        </p:nvSpPr>
        <p:spPr>
          <a:xfrm>
            <a:off x="4068068" y="4615238"/>
            <a:ext cx="746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GNT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878AC42-4804-474E-81A7-9AD5590C2208}"/>
              </a:ext>
            </a:extLst>
          </p:cNvPr>
          <p:cNvGrpSpPr/>
          <p:nvPr/>
        </p:nvGrpSpPr>
        <p:grpSpPr>
          <a:xfrm>
            <a:off x="228600" y="457200"/>
            <a:ext cx="11788070" cy="1500964"/>
            <a:chOff x="-4012" y="5410200"/>
            <a:chExt cx="11719418" cy="1076846"/>
          </a:xfrm>
        </p:grpSpPr>
        <p:grpSp>
          <p:nvGrpSpPr>
            <p:cNvPr id="8" name="Group 3">
              <a:extLst>
                <a:ext uri="{FF2B5EF4-FFF2-40B4-BE49-F238E27FC236}">
                  <a16:creationId xmlns="" xmlns:a16="http://schemas.microsoft.com/office/drawing/2014/main" id="{D4D33FE1-11DC-4ABD-9D5F-68F5C8769A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012" y="5410200"/>
              <a:ext cx="1832811" cy="1076846"/>
              <a:chOff x="1110" y="2656"/>
              <a:chExt cx="1549" cy="1351"/>
            </a:xfrm>
          </p:grpSpPr>
          <p:sp>
            <p:nvSpPr>
              <p:cNvPr id="10" name="AutoShape 4">
                <a:extLst>
                  <a:ext uri="{FF2B5EF4-FFF2-40B4-BE49-F238E27FC236}">
                    <a16:creationId xmlns="" xmlns:a16="http://schemas.microsoft.com/office/drawing/2014/main" id="{C4654239-66AD-42BF-84E2-06502484660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hangingPunct="1"/>
                <a:endParaRPr lang="en-US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utoShape 5">
                <a:extLst>
                  <a:ext uri="{FF2B5EF4-FFF2-40B4-BE49-F238E27FC236}">
                    <a16:creationId xmlns="" xmlns:a16="http://schemas.microsoft.com/office/drawing/2014/main" id="{F5B11CE9-2F02-42AA-A53A-8328BCDAA9A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hangingPunct="1"/>
                <a:endParaRPr lang="en-US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utoShape 6">
                <a:extLst>
                  <a:ext uri="{FF2B5EF4-FFF2-40B4-BE49-F238E27FC236}">
                    <a16:creationId xmlns="" xmlns:a16="http://schemas.microsoft.com/office/drawing/2014/main" id="{87A58B68-CE34-483C-AD14-C88B7DBACB4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hangingPunct="1">
                  <a:defRPr/>
                </a:pPr>
                <a:endParaRPr lang="en-US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Line 11">
              <a:extLst>
                <a:ext uri="{FF2B5EF4-FFF2-40B4-BE49-F238E27FC236}">
                  <a16:creationId xmlns="" xmlns:a16="http://schemas.microsoft.com/office/drawing/2014/main" id="{90DE88B4-E245-41D1-9059-9AAB531266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6218" y="6423281"/>
              <a:ext cx="10189188" cy="34730"/>
            </a:xfrm>
            <a:prstGeom prst="line">
              <a:avLst/>
            </a:prstGeom>
            <a:ln w="571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E4B36A69-A4EB-474A-A6BB-B0A2A299CB81}"/>
                </a:ext>
              </a:extLst>
            </p:cNvPr>
            <p:cNvSpPr txBox="1"/>
            <p:nvPr/>
          </p:nvSpPr>
          <p:spPr>
            <a:xfrm>
              <a:off x="327065" y="5721695"/>
              <a:ext cx="140146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BB9A8E0-3B64-48F3-8F89-BAD3788EB5B4}"/>
              </a:ext>
            </a:extLst>
          </p:cNvPr>
          <p:cNvSpPr txBox="1"/>
          <p:nvPr/>
        </p:nvSpPr>
        <p:spPr>
          <a:xfrm>
            <a:off x="1941230" y="88900"/>
            <a:ext cx="1063176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QST+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034EF23-B2E1-4AA0-B185-36975F1A611F}"/>
              </a:ext>
            </a:extLst>
          </p:cNvPr>
          <p:cNvSpPr txBox="1"/>
          <p:nvPr/>
        </p:nvSpPr>
        <p:spPr>
          <a:xfrm>
            <a:off x="5692069" y="1984322"/>
            <a:ext cx="63246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" name="Picture 2" descr="G:\BACK GROUND\CÂY CỐI\23006455-bande-dessinée-mignonne-de-champignons.jpg">
            <a:extLst>
              <a:ext uri="{FF2B5EF4-FFF2-40B4-BE49-F238E27FC236}">
                <a16:creationId xmlns="" xmlns:a16="http://schemas.microsoft.com/office/drawing/2014/main" id="{BA1DBB8D-23E1-4358-BBFE-1B7045C96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337" y="4317682"/>
            <a:ext cx="2125663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ình Chữ nhật 3"/>
          <p:cNvSpPr>
            <a:spLocks noChangeArrowheads="1"/>
          </p:cNvSpPr>
          <p:nvPr/>
        </p:nvSpPr>
        <p:spPr bwMode="auto">
          <a:xfrm>
            <a:off x="2286000" y="5076359"/>
            <a:ext cx="416278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</a:rPr>
              <a:t>GNT: </a:t>
            </a:r>
            <a:r>
              <a:rPr lang="en-US" sz="3200" b="1" dirty="0" err="1" smtClean="0">
                <a:solidFill>
                  <a:srgbClr val="FF0000"/>
                </a:solidFill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</a:rPr>
              <a:t> y </a:t>
            </a:r>
            <a:r>
              <a:rPr lang="en-US" sz="3200" b="1" dirty="0" err="1" smtClean="0">
                <a:solidFill>
                  <a:srgbClr val="FF0000"/>
                </a:solidFill>
              </a:rPr>
              <a:t>sĩ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ai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Text Box 65">
            <a:extLst>
              <a:ext uri="{FF2B5EF4-FFF2-40B4-BE49-F238E27FC236}">
                <a16:creationId xmlns="" xmlns:a16="http://schemas.microsoft.com/office/drawing/2014/main" id="{7F4D7514-95F2-46CC-8B31-96C30E527AD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72219" y="5636524"/>
            <a:ext cx="7582150" cy="80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15" tIns="34208" rIns="68415" bIns="3420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746" y="2146620"/>
            <a:ext cx="5356355" cy="284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8489&quot;&gt;&lt;object type=&quot;3&quot; unique_id=&quot;18490&quot;&gt;&lt;property id=&quot;20148&quot; value=&quot;5&quot;/&gt;&lt;property id=&quot;20300&quot; value=&quot;Slide 1&quot;/&gt;&lt;property id=&quot;20307&quot; value=&quot;324&quot;/&gt;&lt;/object&gt;&lt;object type=&quot;3&quot; unique_id=&quot;18491&quot;&gt;&lt;property id=&quot;20148&quot; value=&quot;5&quot;/&gt;&lt;property id=&quot;20300&quot; value=&quot;Slide 2&quot;/&gt;&lt;property id=&quot;20307&quot; value=&quot;443&quot;/&gt;&lt;/object&gt;&lt;object type=&quot;3&quot; unique_id=&quot;18492&quot;&gt;&lt;property id=&quot;20148&quot; value=&quot;5&quot;/&gt;&lt;property id=&quot;20300&quot; value=&quot;Slide 3&quot;/&gt;&lt;property id=&quot;20307&quot; value=&quot;426&quot;/&gt;&lt;/object&gt;&lt;object type=&quot;3&quot; unique_id=&quot;18493&quot;&gt;&lt;property id=&quot;20148&quot; value=&quot;5&quot;/&gt;&lt;property id=&quot;20300&quot; value=&quot;Slide 4&quot;/&gt;&lt;property id=&quot;20307&quot; value=&quot;444&quot;/&gt;&lt;/object&gt;&lt;object type=&quot;3&quot; unique_id=&quot;18494&quot;&gt;&lt;property id=&quot;20148&quot; value=&quot;5&quot;/&gt;&lt;property id=&quot;20300&quot; value=&quot;Slide 5&quot;/&gt;&lt;property id=&quot;20307&quot; value=&quot;446&quot;/&gt;&lt;/object&gt;&lt;object type=&quot;3&quot; unique_id=&quot;18495&quot;&gt;&lt;property id=&quot;20148&quot; value=&quot;5&quot;/&gt;&lt;property id=&quot;20300&quot; value=&quot;Slide 6&quot;/&gt;&lt;property id=&quot;20307&quot; value=&quot;294&quot;/&gt;&lt;/object&gt;&lt;object type=&quot;3&quot; unique_id=&quot;18496&quot;&gt;&lt;property id=&quot;20148&quot; value=&quot;5&quot;/&gt;&lt;property id=&quot;20300&quot; value=&quot;Slide 7&quot;/&gt;&lt;property id=&quot;20307&quot; value=&quot;447&quot;/&gt;&lt;/object&gt;&lt;object type=&quot;3&quot; unique_id=&quot;18497&quot;&gt;&lt;property id=&quot;20148&quot; value=&quot;5&quot;/&gt;&lt;property id=&quot;20300&quot; value=&quot;Slide 8&quot;/&gt;&lt;property id=&quot;20307&quot; value=&quot;274&quot;/&gt;&lt;/object&gt;&lt;object type=&quot;3&quot; unique_id=&quot;18498&quot;&gt;&lt;property id=&quot;20148&quot; value=&quot;5&quot;/&gt;&lt;property id=&quot;20300&quot; value=&quot;Slide 9&quot;/&gt;&lt;property id=&quot;20307&quot; value=&quot;302&quot;/&gt;&lt;/object&gt;&lt;object type=&quot;3&quot; unique_id=&quot;18499&quot;&gt;&lt;property id=&quot;20148&quot; value=&quot;5&quot;/&gt;&lt;property id=&quot;20300&quot; value=&quot;Slide 10&quot;/&gt;&lt;property id=&quot;20307&quot; value=&quot;272&quot;/&gt;&lt;/object&gt;&lt;object type=&quot;3&quot; unique_id=&quot;18500&quot;&gt;&lt;property id=&quot;20148&quot; value=&quot;5&quot;/&gt;&lt;property id=&quot;20300&quot; value=&quot;Slide 11&quot;/&gt;&lt;property id=&quot;20307&quot; value=&quot;433&quot;/&gt;&lt;/object&gt;&lt;object type=&quot;3&quot; unique_id=&quot;18501&quot;&gt;&lt;property id=&quot;20148&quot; value=&quot;5&quot;/&gt;&lt;property id=&quot;20300&quot; value=&quot;Slide 12&quot;/&gt;&lt;property id=&quot;20307&quot; value=&quot;434&quot;/&gt;&lt;/object&gt;&lt;object type=&quot;3&quot; unique_id=&quot;18502&quot;&gt;&lt;property id=&quot;20148&quot; value=&quot;5&quot;/&gt;&lt;property id=&quot;20300&quot; value=&quot;Slide 13&quot;/&gt;&lt;property id=&quot;20307&quot; value=&quot;435&quot;/&gt;&lt;/object&gt;&lt;object type=&quot;3&quot; unique_id=&quot;18503&quot;&gt;&lt;property id=&quot;20148&quot; value=&quot;5&quot;/&gt;&lt;property id=&quot;20300&quot; value=&quot;Slide 14&quot;/&gt;&lt;property id=&quot;20307&quot; value=&quot;432&quot;/&gt;&lt;/object&gt;&lt;object type=&quot;3&quot; unique_id=&quot;18504&quot;&gt;&lt;property id=&quot;20148&quot; value=&quot;5&quot;/&gt;&lt;property id=&quot;20300&quot; value=&quot;Slide 15&quot;/&gt;&lt;property id=&quot;20307&quot; value=&quot;436&quot;/&gt;&lt;/object&gt;&lt;object type=&quot;3&quot; unique_id=&quot;18505&quot;&gt;&lt;property id=&quot;20148&quot; value=&quot;5&quot;/&gt;&lt;property id=&quot;20300&quot; value=&quot;Slide 16&quot;/&gt;&lt;property id=&quot;20307&quot; value=&quot;437&quot;/&gt;&lt;/object&gt;&lt;object type=&quot;3&quot; unique_id=&quot;18506&quot;&gt;&lt;property id=&quot;20148&quot; value=&quot;5&quot;/&gt;&lt;property id=&quot;20300&quot; value=&quot;Slide 17&quot;/&gt;&lt;property id=&quot;20307&quot; value=&quot;448&quot;/&gt;&lt;/object&gt;&lt;object type=&quot;3&quot; unique_id=&quot;18507&quot;&gt;&lt;property id=&quot;20148&quot; value=&quot;5&quot;/&gt;&lt;property id=&quot;20300&quot; value=&quot;Slide 18&quot;/&gt;&lt;property id=&quot;20307&quot; value=&quot;449&quot;/&gt;&lt;/object&gt;&lt;object type=&quot;3&quot; unique_id=&quot;18508&quot;&gt;&lt;property id=&quot;20148&quot; value=&quot;5&quot;/&gt;&lt;property id=&quot;20300&quot; value=&quot;Slide 19&quot;/&gt;&lt;property id=&quot;20307&quot; value=&quot;450&quot;/&gt;&lt;/object&gt;&lt;object type=&quot;3&quot; unique_id=&quot;18509&quot;&gt;&lt;property id=&quot;20148&quot; value=&quot;5&quot;/&gt;&lt;property id=&quot;20300&quot; value=&quot;Slide 20&quot;/&gt;&lt;property id=&quot;20307&quot; value=&quot;326&quot;/&gt;&lt;/object&gt;&lt;object type=&quot;3&quot; unique_id=&quot;18510&quot;&gt;&lt;property id=&quot;20148&quot; value=&quot;5&quot;/&gt;&lt;property id=&quot;20300&quot; value=&quot;Slide 21&quot;/&gt;&lt;property id=&quot;20307&quot; value=&quot;439&quot;/&gt;&lt;/object&gt;&lt;/object&gt;&lt;object type=&quot;8&quot; unique_id=&quot;18533&quot;&gt;&lt;/object&gt;&lt;/object&gt;&lt;/database&gt;"/>
  <p:tag name="MMPROD_NEXTUNIQUEID" val="10011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3040</TotalTime>
  <Words>1156</Words>
  <Application>Microsoft Office PowerPoint</Application>
  <PresentationFormat>Widescreen</PresentationFormat>
  <Paragraphs>334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.VnHelvetInsH</vt:lpstr>
      <vt:lpstr>.VnTime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MyPC</cp:lastModifiedBy>
  <cp:revision>230</cp:revision>
  <dcterms:created xsi:type="dcterms:W3CDTF">2002-01-02T21:05:36Z</dcterms:created>
  <dcterms:modified xsi:type="dcterms:W3CDTF">2021-09-22T13:37:28Z</dcterms:modified>
</cp:coreProperties>
</file>